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320" r:id="rId3"/>
    <p:sldId id="321" r:id="rId4"/>
    <p:sldId id="322" r:id="rId5"/>
    <p:sldId id="323" r:id="rId6"/>
    <p:sldId id="324" r:id="rId7"/>
    <p:sldId id="325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20"/>
            <p14:sldId id="321"/>
            <p14:sldId id="322"/>
            <p14:sldId id="323"/>
            <p14:sldId id="324"/>
            <p14:sldId id="325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57" autoAdjust="0"/>
    <p:restoredTop sz="94660"/>
  </p:normalViewPr>
  <p:slideViewPr>
    <p:cSldViewPr>
      <p:cViewPr varScale="1">
        <p:scale>
          <a:sx n="90" d="100"/>
          <a:sy n="90" d="100"/>
        </p:scale>
        <p:origin x="1712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9/16/2023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9/16/2023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52400"/>
            <a:ext cx="9144000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تـرنيــمة</a:t>
            </a:r>
          </a:p>
          <a:p>
            <a:pPr algn="ctr" rtl="1"/>
            <a:r>
              <a:rPr lang="ar-EG" sz="6000" b="1" dirty="0"/>
              <a:t>صوتُه الحلو أتاني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1-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</a:p>
          <a:p>
            <a:pPr rtl="1"/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صَوْتُهُ الحُلوُ أتاني  وَبحَنانِ حُبِّهِ نادَاني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مَنْ تُرَى (حُبُّهُ عَجيبْ)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r>
              <a:rPr lang="ar-EG" b="1" kern="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إلا شَخْصَ (ذا الحَبيبْ)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endParaRPr kumimoji="0" lang="ar-EG" sz="16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kumimoji="0" lang="ar-EG" sz="1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Sawtoho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elholow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atani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be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hanani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hobbehi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nadani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man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tora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(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hobboho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aajeeb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ella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shakhSa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(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tha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elhabeeb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1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kumimoji="0" lang="en-US" sz="1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He called me with a sweet voice and compassion. Who has wonderful love except The Beloved.?</a:t>
            </a:r>
            <a:endParaRPr kumimoji="0" lang="ar-EG" sz="1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988538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القرار:</a:t>
            </a:r>
            <a:b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يَنبَغي(أنَّك تزيدْ)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فأمُرَنْ (ماذا تُريدْ)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ar-EG" sz="54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ياحَبيبْ</a:t>
            </a: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حُبُّكَ عَجيبْ)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yanbaghi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(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annak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tazeed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faamoran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(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matha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toreed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habeeb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hobboka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aajeeb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You should increase, so order whatever You want. Your love is wonderful.</a:t>
            </a:r>
            <a:endParaRPr kumimoji="0" lang="ar-EG" sz="10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922570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2-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</a:p>
          <a:p>
            <a:pPr rtl="1"/>
            <a:r>
              <a:rPr kumimoji="0" lang="ar-EG" sz="4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في الحَياةِ هوَ رَفيقي في المَسِيرِ صَارَ طَرِيقي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وَسْطَ ضِيقـــي (مَنْ سِوَاهْ)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صَار صَدِيقي وَيَداي في يَدَيْهْ</a:t>
            </a:r>
          </a:p>
          <a:p>
            <a:pPr rtl="1"/>
            <a:br>
              <a:rPr kumimoji="0" lang="ar-EG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fil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hayati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rafiqi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  fil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maseeri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Sara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tariqi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wasta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Diqi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(man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sewah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b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Sar Sadiqi 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yadaia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fi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yadaih</a:t>
            </a:r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He is my companion on the road of life. Who holds my hands during troubles other than Him?.</a:t>
            </a:r>
            <a:endParaRPr kumimoji="0" lang="ar-EG" sz="9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806297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القرار:</a:t>
            </a:r>
            <a:b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يَنبَغي(أنَّك تزيدْ)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فأمُرَنْ (ماذا تُريدْ)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ar-EG" sz="54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ياحَبيبْ</a:t>
            </a: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حُبُّكَ عَجيبْ)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yanbaghi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(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annak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tazeed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faamoran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(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matha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toreed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habeeb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hobboka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aajeeb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You should increase, so order whatever You want. Your love is wonderful.</a:t>
            </a:r>
            <a:endParaRPr kumimoji="0" lang="ar-EG" sz="10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80350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3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-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</a:p>
          <a:p>
            <a:pPr rtl="1"/>
            <a:r>
              <a:rPr kumimoji="0" lang="ar-EG" sz="4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رَبِّي لي فرْحِي </a:t>
            </a:r>
            <a:r>
              <a:rPr kumimoji="0" lang="ar-EG" sz="46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وَعَزَأيا</a:t>
            </a:r>
            <a:r>
              <a:rPr lang="ar-EG" sz="4600" b="1" kern="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kumimoji="0" lang="ar-EG" sz="4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مَنْ كُلِّ دَاءٍ هـوَ </a:t>
            </a:r>
            <a:r>
              <a:rPr kumimoji="0" lang="ar-EG" sz="46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دَوَايا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كُلُّ عُمْـــرِي فيكَ طـــــابَ وَيَطيبْ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يايَسُوعْ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أنتَ النَّصِيبْ أعظَم نَصِيبْ</a:t>
            </a:r>
          </a:p>
          <a:p>
            <a:pPr rtl="1"/>
            <a:br>
              <a:rPr kumimoji="0" lang="ar-EG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rabbi li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farhi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aazaya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men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kolli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daaen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dawaya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kollo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aomri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fika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taba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yateeb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yasou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anta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alnnaSeeb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aazam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naSeeb</a:t>
            </a:r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9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My Lord is my joy, my medicine for all illnesses. Jesus, You are my share that make my life sweet.</a:t>
            </a:r>
            <a:endParaRPr kumimoji="0" lang="ar-EG" sz="9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345375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القرار:</a:t>
            </a:r>
            <a:b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يَنبَغي(أنَّك تزيدْ)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فأمُرَنْ (ماذا تُريدْ)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ar-EG" sz="54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ياحَبيبْ</a:t>
            </a: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حُبُّكَ عَجيبْ)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yanbaghi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(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annak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tazeed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faamoran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(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matha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toreed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habeeb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hobboka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aajeeb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You should increase, so order whatever You want. Your love is wonderful.</a:t>
            </a:r>
            <a:endParaRPr kumimoji="0" lang="ar-EG" sz="10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893495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5022</TotalTime>
  <Words>398</Words>
  <Application>Microsoft Office PowerPoint</Application>
  <PresentationFormat>عرض على الشاشة (4:3)</PresentationFormat>
  <Paragraphs>27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475</cp:revision>
  <dcterms:created xsi:type="dcterms:W3CDTF">2021-12-07T14:30:00Z</dcterms:created>
  <dcterms:modified xsi:type="dcterms:W3CDTF">2023-09-16T12:49:00Z</dcterms:modified>
</cp:coreProperties>
</file>