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0" r:id="rId3"/>
    <p:sldId id="321" r:id="rId4"/>
    <p:sldId id="322" r:id="rId5"/>
    <p:sldId id="323" r:id="rId6"/>
    <p:sldId id="324" r:id="rId7"/>
    <p:sldId id="325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1"/>
            <p14:sldId id="322"/>
            <p14:sldId id="323"/>
            <p14:sldId id="324"/>
            <p14:sldId id="32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90" d="100"/>
          <a:sy n="90" d="100"/>
        </p:scale>
        <p:origin x="171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18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66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15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ضماني فيك يا ضامني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1-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ضَمَاني فِيكَ يا ضَامِني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رَجَائـــي فِيكَ يا قُوَّتِـــــي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سَلامِــي مِنكَ يا صَخرَتـي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كُلُّ ما أرجُو عِندَ شَخصِكَ</a:t>
            </a:r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Damani</a:t>
            </a:r>
            <a:r>
              <a:rPr kumimoji="0" lang="es-ES" sz="3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s-ES" sz="3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</a:t>
            </a:r>
            <a:r>
              <a:rPr kumimoji="0" lang="es-ES" sz="3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Dameni</a:t>
            </a:r>
            <a:r>
              <a:rPr kumimoji="0" lang="es-ES" sz="3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endParaRPr kumimoji="0" lang="ar-EG" sz="3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s-ES" sz="3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rajaai</a:t>
            </a:r>
            <a:r>
              <a:rPr kumimoji="0" lang="es-ES" sz="3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s-ES" sz="3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</a:t>
            </a:r>
            <a:r>
              <a:rPr kumimoji="0" lang="es-ES" sz="31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qoati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salami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menka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Sakhrati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arjo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aenda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shakhSeka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are my security, my hope, my power and peace. my Rock. You have all that I need.</a:t>
            </a:r>
            <a:endParaRPr kumimoji="0" lang="ar-EG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{(أعبُدُكَ)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يا شَمسِي أنتَ في المَغيب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(أُطِيعُكَ)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فأنتَ لــــــي رَبٌّ قريب}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4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{(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atbaaoka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ya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shamsi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fil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magheeb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oteeaoka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fa anta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rabbon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qareeb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}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follow You, you are my sun when it is dark.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obey You, You are a close God to me.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225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2-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وَإن سَلَكتُ ظِلالَ مَوْتٍ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فلا أخَـــافُ مِن أيِّ شَــــرٍّ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يَمِينُكَ تَحنُـــــو برِفـــــقٍ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كُلُّ ما أرجُو عِندَ شَخصِكَ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salakto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zelala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mawten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akhafo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aye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sharren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yameenoka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tahno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refqen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arjo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aenda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shakhSeka</a:t>
            </a: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If I walk in the shadow of death, I fear no evil.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Your right hand is tender. You have all that I need.</a:t>
            </a:r>
            <a:endParaRPr kumimoji="0" lang="ar-EG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125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{(أعبُدُكَ)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يا شَمسِي أنتَ في المَغيب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(أُطِيعُكَ)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فأنتَ لــــــي رَبٌّ قريب}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4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{(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atbaaoka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ya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shamsi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fil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magheeb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oteeaoka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fa anta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rabbon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qareeb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}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follow You, you are my sun when it is dark.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obey You, You are a close God to me.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899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3-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أرفَـعُ يَدَيَّ فأنتَ عِزِّي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فيكَ الكِفايَة وَأنتَ تُرسِــي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عَلى الصَّليبِ أخَذتَ كأسِي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كُلُّ ما أرجُو عِندَ شَخصِكَ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arfaao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yadaya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fa anta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aezzi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</a:p>
          <a:p>
            <a:pPr rtl="1"/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Fika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elkefaia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torsi</a:t>
            </a:r>
            <a:b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alSSaleebi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akhathta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kaasi</a:t>
            </a:r>
            <a:b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arjo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aenda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shakhSeka</a:t>
            </a:r>
            <a:b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lift up my hands, You are my might. You are enough for me. You took my cup on the cross.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You have all that I need.</a:t>
            </a:r>
            <a:endParaRPr kumimoji="0" lang="ar-EG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698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{(أعبُدُكَ)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يا شَمسِي أنتَ في المَغيب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(أُطِيعُكَ)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فأنتَ لــــــي رَبٌّ قريب}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4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{(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atbaaoka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ya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shamsi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fil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magheeb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oteeaoka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fa anta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rabbon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qareeb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}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follow You, you are my sun when it is dark.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obey You, You are a close God to me.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115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4986</TotalTime>
  <Words>445</Words>
  <Application>Microsoft Office PowerPoint</Application>
  <PresentationFormat>عرض على الشاشة (4:3)</PresentationFormat>
  <Paragraphs>33</Paragraphs>
  <Slides>8</Slides>
  <Notes>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478</cp:revision>
  <dcterms:created xsi:type="dcterms:W3CDTF">2021-12-07T14:30:00Z</dcterms:created>
  <dcterms:modified xsi:type="dcterms:W3CDTF">2023-09-17T08:01:36Z</dcterms:modified>
</cp:coreProperties>
</file>