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43" r:id="rId3"/>
    <p:sldId id="445" r:id="rId4"/>
    <p:sldId id="446" r:id="rId5"/>
    <p:sldId id="447" r:id="rId6"/>
    <p:sldId id="448" r:id="rId7"/>
    <p:sldId id="44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45"/>
            <p14:sldId id="446"/>
            <p14:sldId id="447"/>
            <p14:sldId id="448"/>
            <p14:sldId id="44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60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ضماني فيك يا ضماني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877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/>
              <a:t>1- </a:t>
            </a:r>
            <a:endParaRPr lang="ar-EG" sz="7200" b="1" dirty="0"/>
          </a:p>
          <a:p>
            <a:pPr algn="ctr" rtl="1" eaLnBrk="0" hangingPunct="0"/>
            <a:r>
              <a:rPr lang="ar-EG" sz="7200" b="1" dirty="0"/>
              <a:t>ضماني فيك يا ضامني </a:t>
            </a:r>
          </a:p>
          <a:p>
            <a:pPr algn="ctr" rtl="1" eaLnBrk="0" hangingPunct="0"/>
            <a:r>
              <a:rPr lang="ar-EG" sz="7200" b="1" dirty="0"/>
              <a:t>رجائي فيك يا قوتي</a:t>
            </a:r>
            <a:br>
              <a:rPr lang="ar-EG" sz="7200" b="1" dirty="0"/>
            </a:br>
            <a:r>
              <a:rPr lang="ar-EG" sz="7200" b="1" dirty="0"/>
              <a:t>سلامي منك يا صخرتي </a:t>
            </a:r>
          </a:p>
          <a:p>
            <a:pPr algn="ctr" rtl="1" eaLnBrk="0" hangingPunct="0"/>
            <a:r>
              <a:rPr lang="ar-EG" sz="7200" b="1" dirty="0"/>
              <a:t>كل ما أرجو عند شخصك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4897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أتبعك أتبعك أتبعك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 يا شمسي أنت في المغيب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أطيعك أطيعك أطيعك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فأنت رب قريب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07372"/>
            <a:ext cx="9982199" cy="9879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/>
              <a:t>2- </a:t>
            </a:r>
            <a:endParaRPr lang="ar-EG" sz="7200" b="1" dirty="0"/>
          </a:p>
          <a:p>
            <a:pPr algn="ctr" rtl="1" eaLnBrk="0" hangingPunct="0"/>
            <a:r>
              <a:rPr lang="ar-EG" sz="7200" b="1" dirty="0"/>
              <a:t>وإن سلكت ظلال موت </a:t>
            </a:r>
          </a:p>
          <a:p>
            <a:pPr algn="ctr" rtl="1" eaLnBrk="0" hangingPunct="0"/>
            <a:r>
              <a:rPr lang="ar-EG" sz="7200" b="1" dirty="0"/>
              <a:t>فلا أخاف من أي شر</a:t>
            </a:r>
            <a:br>
              <a:rPr lang="ar-EG" sz="7200" b="1" dirty="0"/>
            </a:br>
            <a:r>
              <a:rPr lang="ar-EG" sz="7200" b="1" dirty="0"/>
              <a:t>يمينك تحنو برفق </a:t>
            </a:r>
          </a:p>
          <a:p>
            <a:pPr algn="ctr" rtl="1" eaLnBrk="0" hangingPunct="0"/>
            <a:r>
              <a:rPr lang="ar-EG" sz="7200" b="1" dirty="0"/>
              <a:t>كل ما أرجو عند شخصك</a:t>
            </a:r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565964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أتبعك أتبعك أتبعك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 يا شمسي أنت في المغيب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أطيعك أطيعك أطيعك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فأنت رب قريب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81000"/>
            <a:ext cx="9982199" cy="10987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/>
              <a:t>3- </a:t>
            </a:r>
            <a:endParaRPr lang="ar-EG" sz="7200" b="1" dirty="0"/>
          </a:p>
          <a:p>
            <a:pPr algn="ctr" rtl="1"/>
            <a:r>
              <a:rPr lang="ar-EG" sz="7200" b="1" dirty="0"/>
              <a:t> أرفع يداي فأنت عزي</a:t>
            </a:r>
          </a:p>
          <a:p>
            <a:pPr algn="ctr" rtl="1"/>
            <a:r>
              <a:rPr lang="ar-EG" sz="7200" b="1" dirty="0"/>
              <a:t> فيك الكفاية وأنت ترسي</a:t>
            </a:r>
            <a:br>
              <a:rPr lang="ar-EG" sz="7200" b="1" dirty="0"/>
            </a:br>
            <a:r>
              <a:rPr lang="ar-EG" sz="7200" b="1" dirty="0"/>
              <a:t>على الصليب أخذت كأسي</a:t>
            </a:r>
          </a:p>
          <a:p>
            <a:pPr algn="ctr" rtl="1"/>
            <a:r>
              <a:rPr lang="ar-EG" sz="7200" b="1" dirty="0"/>
              <a:t> كل ما أرجو عند شخصك</a:t>
            </a:r>
          </a:p>
          <a:p>
            <a:pPr algn="ctr"/>
            <a:br>
              <a:rPr lang="ar-EG" sz="7200" b="1" dirty="0"/>
            </a:br>
            <a:r>
              <a:rPr lang="ar-EG" sz="7200" b="1" dirty="0"/>
              <a:t>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533400"/>
            <a:ext cx="9982199" cy="76636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solidFill>
                  <a:srgbClr val="00582A"/>
                </a:solidFill>
              </a:rPr>
              <a:t>القرار :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أتبعك أتبعك أتبعك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 يا شمسي أنت في المغيب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أطيعك أطيعك أطيعك </a:t>
            </a:r>
          </a:p>
          <a:p>
            <a:pPr algn="ctr" rtl="1" eaLnBrk="0" hangingPunct="0"/>
            <a:r>
              <a:rPr lang="ar-EG" sz="7200" b="1" dirty="0">
                <a:solidFill>
                  <a:srgbClr val="00582A"/>
                </a:solidFill>
              </a:rPr>
              <a:t>فأنت رب قريب</a:t>
            </a:r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2202</TotalTime>
  <Words>135</Words>
  <Application>Microsoft Office PowerPoint</Application>
  <PresentationFormat>عرض على الشاشة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360</cp:revision>
  <dcterms:created xsi:type="dcterms:W3CDTF">2021-12-07T14:30:00Z</dcterms:created>
  <dcterms:modified xsi:type="dcterms:W3CDTF">2024-06-11T17:46:11Z</dcterms:modified>
</cp:coreProperties>
</file>