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35" r:id="rId4"/>
    <p:sldId id="336" r:id="rId5"/>
    <p:sldId id="338" r:id="rId6"/>
    <p:sldId id="337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طوباك يا مسكين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طوباك يا مسكين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فها لك السماء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طوباك يا حزين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يحلو لك العزاء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9670"/>
            <a:ext cx="9144000" cy="579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طوباك طوباك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لك السماء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طـوباك يحلو لك العزاء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للودعاء طوبى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فالأرض يُرَثون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والرحماء إذ هم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كذاك يُرحمون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66836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14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لأنقياء القلب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فالله يبصرون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لصانعي السلام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أبناءه يُدعَون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0964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99670"/>
            <a:ext cx="9144000" cy="579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طوباك طوباك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فها لك السماء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</a:rPr>
              <a:t>طـوباك يحلو لك العزاء</a:t>
            </a:r>
          </a:p>
        </p:txBody>
      </p:sp>
    </p:spTree>
    <p:extLst>
      <p:ext uri="{BB962C8B-B14F-4D97-AF65-F5344CB8AC3E}">
        <p14:creationId xmlns:p14="http://schemas.microsoft.com/office/powerpoint/2010/main" val="81929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57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2024-04-29T11:08:38Z</dcterms:modified>
</cp:coreProperties>
</file>