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5" r:id="rId3"/>
    <p:sldId id="335" r:id="rId4"/>
    <p:sldId id="336" r:id="rId5"/>
    <p:sldId id="338" r:id="rId6"/>
    <p:sldId id="337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32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طوباك يا مسكين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طوباك يا مسكين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فها لك السماء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طوباك يا حزين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يحلو لك العزاء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99670"/>
            <a:ext cx="9144000" cy="5796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طوباك طوباك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فها لك السماء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طـوباك يحلو لك العزاء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58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للودعاء طوبى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فالأرض يُرَثون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والرحماء إذ هم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كذاك يُرحمون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668361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1440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لأنقياء القلب </a:t>
            </a:r>
            <a:endParaRPr lang="en-US" sz="66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فالله يبصرون</a:t>
            </a:r>
          </a:p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لصانعي السلام </a:t>
            </a:r>
            <a:endParaRPr lang="en-US" sz="66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6600" b="1" dirty="0">
                <a:latin typeface="Arial" charset="0"/>
                <a:cs typeface="Arial" charset="0"/>
              </a:rPr>
              <a:t>أبناءه يُدعَون</a:t>
            </a:r>
            <a:endParaRPr lang="ar-EG" sz="8800" b="1" dirty="0"/>
          </a:p>
        </p:txBody>
      </p:sp>
    </p:spTree>
    <p:extLst>
      <p:ext uri="{BB962C8B-B14F-4D97-AF65-F5344CB8AC3E}">
        <p14:creationId xmlns:p14="http://schemas.microsoft.com/office/powerpoint/2010/main" val="1009649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99670"/>
            <a:ext cx="9144000" cy="5796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طوباك طوباك </a:t>
            </a:r>
            <a:endParaRPr lang="en-US" sz="7200" b="1" dirty="0">
              <a:solidFill>
                <a:srgbClr val="003300"/>
              </a:solidFill>
            </a:endParaRP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فها لك السماء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rgbClr val="003300"/>
                </a:solidFill>
              </a:rPr>
              <a:t>طـوباك يحلو لك العزاء</a:t>
            </a:r>
          </a:p>
        </p:txBody>
      </p:sp>
    </p:spTree>
    <p:extLst>
      <p:ext uri="{BB962C8B-B14F-4D97-AF65-F5344CB8AC3E}">
        <p14:creationId xmlns:p14="http://schemas.microsoft.com/office/powerpoint/2010/main" val="819292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57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116</cp:revision>
  <dcterms:created xsi:type="dcterms:W3CDTF">2021-12-07T14:30:00Z</dcterms:created>
  <dcterms:modified xsi:type="dcterms:W3CDTF">2024-04-29T11:08:38Z</dcterms:modified>
</cp:coreProperties>
</file>