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4" r:id="rId4"/>
    <p:sldId id="326" r:id="rId5"/>
    <p:sldId id="32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4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89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عايز</a:t>
            </a:r>
            <a:r>
              <a:rPr lang="ar-EG" sz="6000" b="1" dirty="0"/>
              <a:t> أتمتع بيك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عَايزَك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تِملا حَيَاتي بشَخصك وَأنمُو وَأثبَت فِيك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رُوحَك يُملُك قلبــي وِيرفَع نفسِـــي إليك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(وِيفِيض فِــيَّ سَــلامك   وِأصِير بالكامِل لِيك)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aayzak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temla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wathbat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yomlok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yefeeD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I want You to fill my life so I grow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abide in You. I want Your spirit to reign over my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heart and lift me up to You, Your peace flows in me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become totally Yours.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قوِّة دَمَّك تِعمَل فِيَّ وِتُعلِن نُصرتي فِيك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قوِّة حَبَّك تِسرِي في قلبي وِتشَكِّلني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(تِطبَع صُورتك فِيَّ   وِيصِير المَجد إلِيك)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teamel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toalen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noSreti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wetshakkelni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tetbaa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Sortak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yeSeer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The power of Your blood works in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 and announce my victory in You. The power of Your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love fills my heart and Your hands mold me, print Your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image in me so glory be Yours.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14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رَغم آلام الغُربَة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حِمَايتي في عَصفِ الرِّيح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حَرب شِدِيدَة وِنُصــــرَة أكِيدَة في اِسم المَسِيــح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(خِفِّـة ضِيق وَقتِيَّــــــة   توهِب مَجـــد أكِيـــد)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raghm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ghorba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hemayti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shedida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kheffet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toheb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You protect me in the tough winds.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war is horrible but victory is assured in the name of the Christ. Temporal, light hard time will result in sure glory.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996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رُوحك يشهَد فِيَّ لِمَجدك بالإيمَــــان أنــــــــادِيك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اتمَتَّع بيك)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أطلُب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وَآخُد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غِنَى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إيدك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وَافرَح وَاهتِف لِيك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(تِستَخدِمنــــي يا رَبِّي   وِيعُـــــود المَجد إلِيك)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yeshhad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anadeek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atlob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wakhod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wafrah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wahtef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testakhdemni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enjoy You. Your Spirit glorifies You and I call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by faith. I ask and take from Your riches and rejoice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shout for You. Lord use me and get all the glory.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4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5024</TotalTime>
  <Words>528</Words>
  <Application>Microsoft Office PowerPoint</Application>
  <PresentationFormat>عرض على الشاشة (4:3)</PresentationFormat>
  <Paragraphs>19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487</cp:revision>
  <dcterms:created xsi:type="dcterms:W3CDTF">2021-12-07T14:30:00Z</dcterms:created>
  <dcterms:modified xsi:type="dcterms:W3CDTF">2023-09-19T08:40:40Z</dcterms:modified>
</cp:coreProperties>
</file>