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0" r:id="rId3"/>
    <p:sldId id="323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18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 err="1"/>
              <a:t>عايز</a:t>
            </a:r>
            <a:r>
              <a:rPr lang="ar-EG" sz="6000" b="1" dirty="0"/>
              <a:t> أرنم وأعلي صوتي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أرَنِّم وَأعَلِّي صُوتي  وَأرفَع لِرَبِّي شُكر قلبي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أرَنِّم أجمَل ألحَاني   وَأهدِي لِرَبِّي حُبّ قلبي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مَعَاه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الدُّنيَــــا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باشُوفهــا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أحلَى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طول ما أنا عَارِف إنُّه جَنبي)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arannem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waalli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warfaa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rabbi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aghanni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ajmal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rabbi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maah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elddonia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bashofha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ahlatol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mana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enno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janbi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want to sing the best tunes loudly thanking God and showing my love. Life seems sweet when I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know that He is with me.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هافَرَّح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قلبه وَأطلُب رِضَاه   أنا هِنا عَايش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باستَنَّاه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أقول له زَيَّك مَفيش   كُلّ كلامِي ما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يكَفِّيش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عَلَشَان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كِدَه....</a:t>
            </a: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hafarrah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albo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watlob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reDah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aayesh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bastannah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aqollo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zayyak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mafeesh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kalami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yekaffeesh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aalashan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….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please Him and live waiting for Him. I want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 tell Him that there is nobody like Him but all the words are not enough; that is why…….</a:t>
            </a: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5020</TotalTime>
  <Words>190</Words>
  <Application>Microsoft Office PowerPoint</Application>
  <PresentationFormat>عرض على الشاشة (4:3)</PresentationFormat>
  <Paragraphs>10</Paragraphs>
  <Slides>4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488</cp:revision>
  <dcterms:created xsi:type="dcterms:W3CDTF">2021-12-07T14:30:00Z</dcterms:created>
  <dcterms:modified xsi:type="dcterms:W3CDTF">2023-09-19T12:09:43Z</dcterms:modified>
</cp:coreProperties>
</file>