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1" d="100"/>
          <a:sy n="71" d="100"/>
        </p:scale>
        <p:origin x="172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عايز</a:t>
            </a:r>
            <a:r>
              <a:rPr lang="ar-EG" sz="7200" b="1" dirty="0"/>
              <a:t> اتمتع بيك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1-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تملي حياتي بشخصك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وأنمو وأثبت فيك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روحك يملك قلبي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ويرفع نفسي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(ويفيض في سلامك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وأصير بالكامل ليك)2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2-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قوة دمك تعمل في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وتعلن نصرتي فيك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07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362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قوة حبك تسري في قلبي وتشكلني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(تطبع صورتك في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ويصير المجد إليك)2</a:t>
            </a: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03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53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3-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رغم آلام الغربة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حمايتي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في عصف الريح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63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487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حرب شديدة ونصرة أكيدة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في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إسم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المسيح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(خفة ضيق وقتية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توهب مجد أكيد)2</a:t>
            </a: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004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4-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روحك يشهد في لمجدك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بالإيمان أناديك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54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487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أطلب واخد من غني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إيدك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وأفرح وأهتف 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(تستخدمني يا ربي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ويعود المجد إليك)2</a:t>
            </a: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86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2211</TotalTime>
  <Words>167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364</cp:revision>
  <dcterms:created xsi:type="dcterms:W3CDTF">2021-12-07T14:30:00Z</dcterms:created>
  <dcterms:modified xsi:type="dcterms:W3CDTF">2024-04-27T15:31:21Z</dcterms:modified>
</cp:coreProperties>
</file>