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5" r:id="rId3"/>
    <p:sldId id="443" r:id="rId4"/>
    <p:sldId id="447" r:id="rId5"/>
    <p:sldId id="44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5"/>
            <p14:sldId id="443"/>
            <p14:sldId id="447"/>
            <p14:sldId id="4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عايز</a:t>
            </a:r>
            <a:r>
              <a:rPr lang="ar-EG" sz="7200" b="1" dirty="0"/>
              <a:t> أرنم وأعلي صوتي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5160"/>
            <a:ext cx="9982199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عايز </a:t>
            </a:r>
            <a:r>
              <a:rPr lang="ar-EG" sz="6600" b="1" dirty="0">
                <a:solidFill>
                  <a:srgbClr val="00582A"/>
                </a:solidFill>
                <a:latin typeface="Helvetica Neue"/>
                <a:cs typeface="Times New Roman" panose="02020603050405020304" pitchFamily="18" charset="0"/>
              </a:rPr>
              <a:t>أ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رنم وأعلى صوتي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وأرفع لرب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شكر قلبي</a:t>
            </a:r>
            <a:endParaRPr lang="ar-SA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عايز أغن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أجمل ألحان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وأهد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لرب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حب قلبي</a:t>
            </a:r>
            <a:endParaRPr lang="ar-SA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>
              <a:lnSpc>
                <a:spcPct val="150000"/>
              </a:lnSpc>
            </a:pPr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6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18412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 (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أقوله زيك مفيش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 كل كلام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مايكفيش)2</a:t>
            </a:r>
          </a:p>
          <a:p>
            <a:pPr algn="ctr" rtl="1">
              <a:lnSpc>
                <a:spcPct val="150000"/>
              </a:lnSpc>
            </a:pP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علشان 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ـــــــــــ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دة</a:t>
            </a:r>
          </a:p>
          <a:p>
            <a:pPr>
              <a:lnSpc>
                <a:spcPct val="150000"/>
              </a:lnSpc>
            </a:pPr>
            <a:br>
              <a:rPr lang="ar-SA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152400"/>
            <a:ext cx="9982199" cy="9616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معاه الدنيا 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شوفها أحلى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 طول ما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أنا عارف إنه جنبي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6000" b="1" i="0" dirty="0" err="1">
                <a:solidFill>
                  <a:srgbClr val="000000"/>
                </a:solidFill>
                <a:effectLst/>
                <a:latin typeface="Helvetica Neue"/>
              </a:rPr>
              <a:t>هافرح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 قلبه وأطلب رضاه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 أنا هنا عايش </a:t>
            </a:r>
            <a:r>
              <a:rPr lang="ar-SA" sz="6000" b="1" i="0" dirty="0" err="1">
                <a:solidFill>
                  <a:srgbClr val="000000"/>
                </a:solidFill>
                <a:effectLst/>
                <a:latin typeface="Helvetica Neue"/>
              </a:rPr>
              <a:t>بستناه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 err="1">
                <a:solidFill>
                  <a:srgbClr val="000000"/>
                </a:solidFill>
                <a:effectLst/>
                <a:latin typeface="Helvetica Neue"/>
              </a:rPr>
              <a:t>علشان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 كدة</a:t>
            </a:r>
          </a:p>
          <a:p>
            <a:pPr>
              <a:lnSpc>
                <a:spcPct val="150000"/>
              </a:lnSpc>
            </a:pPr>
            <a:br>
              <a:rPr lang="ar-SA" sz="6000" b="1" dirty="0"/>
            </a:br>
            <a:endParaRPr lang="ar-SA" sz="60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64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5160"/>
            <a:ext cx="9982199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عايز </a:t>
            </a:r>
            <a:r>
              <a:rPr lang="ar-EG" sz="6600" b="1" dirty="0">
                <a:solidFill>
                  <a:srgbClr val="00582A"/>
                </a:solidFill>
                <a:latin typeface="Helvetica Neue"/>
                <a:cs typeface="Times New Roman" panose="02020603050405020304" pitchFamily="18" charset="0"/>
              </a:rPr>
              <a:t>أ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رنم وأعلى صوتي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وأرفع لرب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شكر قلبي</a:t>
            </a:r>
            <a:endParaRPr lang="ar-SA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عايز أغن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أجمل ألحان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وأهد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لرب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حب قلبي</a:t>
            </a:r>
            <a:endParaRPr lang="ar-SA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>
              <a:lnSpc>
                <a:spcPct val="150000"/>
              </a:lnSpc>
            </a:pPr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7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2209</TotalTime>
  <Words>99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366</cp:revision>
  <dcterms:created xsi:type="dcterms:W3CDTF">2021-12-07T14:30:00Z</dcterms:created>
  <dcterms:modified xsi:type="dcterms:W3CDTF">2024-08-27T13:05:54Z</dcterms:modified>
</cp:coreProperties>
</file>