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75" r:id="rId2"/>
    <p:sldId id="320" r:id="rId3"/>
    <p:sldId id="323" r:id="rId4"/>
    <p:sldId id="293"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FF20E8B-AD12-439D-9E17-619C6F38680D}">
          <p14:sldIdLst>
            <p14:sldId id="275"/>
            <p14:sldId id="320"/>
            <p14:sldId id="323"/>
            <p14:sldId id="293"/>
          </p14:sldIdLst>
        </p14:section>
        <p14:section name="Untitled Section" id="{2C17607C-8ED3-4A7C-8A1F-A772B8E7EDB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7" autoAdjust="0"/>
    <p:restoredTop sz="94660"/>
  </p:normalViewPr>
  <p:slideViewPr>
    <p:cSldViewPr>
      <p:cViewPr varScale="1">
        <p:scale>
          <a:sx n="90" d="100"/>
          <a:sy n="90" d="100"/>
        </p:scale>
        <p:origin x="1712" y="44"/>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CEA6EB-D115-4AB1-880A-0DDA4CA32736}" type="datetimeFigureOut">
              <a:rPr lang="en-US" smtClean="0"/>
              <a:pPr/>
              <a:t>9/19/2023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BFF322-D4C6-4705-80B2-EA0C2114B97A}" type="slidenum">
              <a:rPr lang="en-US" smtClean="0"/>
              <a:pPr/>
              <a:t>‹#›</a:t>
            </a:fld>
            <a:endParaRPr lang="en-US"/>
          </a:p>
        </p:txBody>
      </p:sp>
    </p:spTree>
    <p:extLst>
      <p:ext uri="{BB962C8B-B14F-4D97-AF65-F5344CB8AC3E}">
        <p14:creationId xmlns:p14="http://schemas.microsoft.com/office/powerpoint/2010/main" val="3779338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2</a:t>
            </a:fld>
            <a:endParaRPr lang="en-US"/>
          </a:p>
        </p:txBody>
      </p:sp>
    </p:spTree>
    <p:extLst>
      <p:ext uri="{BB962C8B-B14F-4D97-AF65-F5344CB8AC3E}">
        <p14:creationId xmlns:p14="http://schemas.microsoft.com/office/powerpoint/2010/main" val="3097218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33BFF322-D4C6-4705-80B2-EA0C2114B97A}" type="slidenum">
              <a:rPr lang="en-US" smtClean="0"/>
              <a:pPr/>
              <a:t>3</a:t>
            </a:fld>
            <a:endParaRPr lang="en-US"/>
          </a:p>
        </p:txBody>
      </p:sp>
    </p:spTree>
    <p:extLst>
      <p:ext uri="{BB962C8B-B14F-4D97-AF65-F5344CB8AC3E}">
        <p14:creationId xmlns:p14="http://schemas.microsoft.com/office/powerpoint/2010/main" val="323144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2DEC02-EF57-47C1-88F7-AA66B01A5C62}"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2DEC02-EF57-47C1-88F7-AA66B01A5C62}"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2DEC02-EF57-47C1-88F7-AA66B01A5C62}"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2DEC02-EF57-47C1-88F7-AA66B01A5C62}" type="datetimeFigureOut">
              <a:rPr lang="en-US" smtClean="0"/>
              <a:pPr/>
              <a:t>9/19/2023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2DEC02-EF57-47C1-88F7-AA66B01A5C62}" type="datetimeFigureOut">
              <a:rPr lang="en-US" smtClean="0"/>
              <a:pPr/>
              <a:t>9/19/2023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DEC02-EF57-47C1-88F7-AA66B01A5C62}" type="datetimeFigureOut">
              <a:rPr lang="en-US" smtClean="0"/>
              <a:pPr/>
              <a:t>9/19/2023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2DEC02-EF57-47C1-88F7-AA66B01A5C62}"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2DEC02-EF57-47C1-88F7-AA66B01A5C62}" type="datetimeFigureOut">
              <a:rPr lang="en-US" smtClean="0"/>
              <a:pPr/>
              <a:t>9/19/2023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2DEC02-EF57-47C1-88F7-AA66B01A5C62}" type="datetimeFigureOut">
              <a:rPr lang="en-US" smtClean="0"/>
              <a:pPr/>
              <a:t>9/19/2023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09D8EE-1C58-4967-B84E-712E501975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DEC02-EF57-47C1-88F7-AA66B01A5C62}" type="datetimeFigureOut">
              <a:rPr lang="en-US" smtClean="0"/>
              <a:pPr/>
              <a:t>9/19/2023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09D8EE-1C58-4967-B84E-712E501975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 point praise 33.jpg"/>
          <p:cNvPicPr>
            <a:picLocks noChangeAspect="1"/>
          </p:cNvPicPr>
          <p:nvPr/>
        </p:nvPicPr>
        <p:blipFill>
          <a:blip r:embed="rId2" cstate="print"/>
          <a:stretch>
            <a:fillRect/>
          </a:stretch>
        </p:blipFill>
        <p:spPr>
          <a:xfrm>
            <a:off x="0" y="0"/>
            <a:ext cx="9144000" cy="6858000"/>
          </a:xfrm>
          <a:prstGeom prst="rect">
            <a:avLst/>
          </a:prstGeom>
        </p:spPr>
      </p:pic>
      <p:pic>
        <p:nvPicPr>
          <p:cNvPr id="3" name="Picture 2" descr="power point praise LOGO .png"/>
          <p:cNvPicPr>
            <a:picLocks noChangeAspect="1"/>
          </p:cNvPicPr>
          <p:nvPr/>
        </p:nvPicPr>
        <p:blipFill>
          <a:blip r:embed="rId3"/>
          <a:stretch>
            <a:fillRect/>
          </a:stretch>
        </p:blipFill>
        <p:spPr>
          <a:xfrm>
            <a:off x="2057400" y="4244486"/>
            <a:ext cx="4953000" cy="2037297"/>
          </a:xfrm>
          <a:prstGeom prst="rect">
            <a:avLst/>
          </a:prstGeom>
        </p:spPr>
      </p:pic>
      <p:sp>
        <p:nvSpPr>
          <p:cNvPr id="4" name="Rectangle 3"/>
          <p:cNvSpPr/>
          <p:nvPr/>
        </p:nvSpPr>
        <p:spPr>
          <a:xfrm>
            <a:off x="0" y="152400"/>
            <a:ext cx="9144000" cy="2400657"/>
          </a:xfrm>
          <a:prstGeom prst="rect">
            <a:avLst/>
          </a:prstGeom>
        </p:spPr>
        <p:txBody>
          <a:bodyPr wrap="square">
            <a:spAutoFit/>
          </a:bodyPr>
          <a:lstStyle/>
          <a:p>
            <a:pPr algn="ctr" rtl="1">
              <a:lnSpc>
                <a:spcPct val="150000"/>
              </a:lnSpc>
            </a:pPr>
            <a:r>
              <a:rPr lang="ar-EG" sz="6000" b="1" dirty="0"/>
              <a:t>تـرنيــمة</a:t>
            </a:r>
          </a:p>
          <a:p>
            <a:pPr algn="ctr" rtl="1"/>
            <a:r>
              <a:rPr lang="ar-EG" sz="6000" b="1" dirty="0" err="1"/>
              <a:t>عايزين</a:t>
            </a:r>
            <a:r>
              <a:rPr lang="ar-EG" sz="6000" b="1" dirty="0"/>
              <a:t> يا رب نكون</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762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200" b="1" i="0" u="none" strike="noStrike" kern="0" cap="none" spc="0" normalizeH="0" baseline="0" noProof="0" dirty="0">
                <a:ln>
                  <a:noFill/>
                </a:ln>
                <a:solidFill>
                  <a:srgbClr val="000000"/>
                </a:solidFill>
                <a:effectLst/>
                <a:uLnTx/>
                <a:uFillTx/>
                <a:latin typeface="Arial"/>
                <a:ea typeface="+mj-ea"/>
                <a:cs typeface="Arial"/>
              </a:rPr>
              <a:t>1-</a:t>
            </a:r>
            <a:r>
              <a:rPr kumimoji="0" lang="ar-EG" sz="4000" b="1" i="0" u="none" strike="noStrike" kern="0" cap="none" spc="0" normalizeH="0" baseline="0" noProof="0" dirty="0">
                <a:ln>
                  <a:noFill/>
                </a:ln>
                <a:solidFill>
                  <a:srgbClr val="000000"/>
                </a:solidFill>
                <a:effectLst/>
                <a:uLnTx/>
                <a:uFillTx/>
                <a:latin typeface="Arial"/>
                <a:ea typeface="+mj-ea"/>
                <a:cs typeface="Arial"/>
              </a:rPr>
              <a:t> </a:t>
            </a:r>
            <a:r>
              <a:rPr kumimoji="0" lang="ar-EG" sz="3600" b="1" i="0" u="none" strike="noStrike" kern="0" cap="none" spc="0" normalizeH="0" baseline="0" noProof="0" dirty="0" err="1">
                <a:ln>
                  <a:noFill/>
                </a:ln>
                <a:solidFill>
                  <a:srgbClr val="000000"/>
                </a:solidFill>
                <a:effectLst/>
                <a:uLnTx/>
                <a:uFillTx/>
                <a:latin typeface="Arial"/>
                <a:ea typeface="+mj-ea"/>
                <a:cs typeface="Arial"/>
              </a:rPr>
              <a:t>عايزين</a:t>
            </a:r>
            <a:r>
              <a:rPr kumimoji="0" lang="ar-EG" sz="3600" b="1" i="0" u="none" strike="noStrike" kern="0" cap="none" spc="0" normalizeH="0" baseline="0" noProof="0" dirty="0">
                <a:ln>
                  <a:noFill/>
                </a:ln>
                <a:solidFill>
                  <a:srgbClr val="000000"/>
                </a:solidFill>
                <a:effectLst/>
                <a:uLnTx/>
                <a:uFillTx/>
                <a:latin typeface="Arial"/>
                <a:ea typeface="+mj-ea"/>
                <a:cs typeface="Arial"/>
              </a:rPr>
              <a:t> </a:t>
            </a:r>
            <a:r>
              <a:rPr kumimoji="0" lang="ar-EG" sz="3600" b="1" i="0" u="none" strike="noStrike" kern="0" cap="none" spc="0" normalizeH="0" baseline="0" noProof="0" dirty="0" err="1">
                <a:ln>
                  <a:noFill/>
                </a:ln>
                <a:solidFill>
                  <a:srgbClr val="000000"/>
                </a:solidFill>
                <a:effectLst/>
                <a:uLnTx/>
                <a:uFillTx/>
                <a:latin typeface="Arial"/>
                <a:ea typeface="+mj-ea"/>
                <a:cs typeface="Arial"/>
              </a:rPr>
              <a:t>يارَبّ</a:t>
            </a:r>
            <a:r>
              <a:rPr kumimoji="0" lang="ar-EG" sz="3600" b="1" i="0" u="none" strike="noStrike" kern="0" cap="none" spc="0" normalizeH="0" baseline="0" noProof="0" dirty="0">
                <a:ln>
                  <a:noFill/>
                </a:ln>
                <a:solidFill>
                  <a:srgbClr val="000000"/>
                </a:solidFill>
                <a:effectLst/>
                <a:uLnTx/>
                <a:uFillTx/>
                <a:latin typeface="Arial"/>
                <a:ea typeface="+mj-ea"/>
                <a:cs typeface="Arial"/>
              </a:rPr>
              <a:t> نكون </a:t>
            </a:r>
            <a:r>
              <a:rPr kumimoji="0" lang="ar-EG" sz="3600" b="1" i="0" u="none" strike="noStrike" kern="0" cap="none" spc="0" normalizeH="0" baseline="0" noProof="0" dirty="0" err="1">
                <a:ln>
                  <a:noFill/>
                </a:ln>
                <a:solidFill>
                  <a:srgbClr val="000000"/>
                </a:solidFill>
                <a:effectLst/>
                <a:uLnTx/>
                <a:uFillTx/>
                <a:latin typeface="Arial"/>
                <a:ea typeface="+mj-ea"/>
                <a:cs typeface="Arial"/>
              </a:rPr>
              <a:t>عَايشين</a:t>
            </a:r>
            <a:r>
              <a:rPr kumimoji="0" lang="ar-EG" sz="3600" b="1" i="0" u="none" strike="noStrike" kern="0" cap="none" spc="0" normalizeH="0" baseline="0" noProof="0" dirty="0">
                <a:ln>
                  <a:noFill/>
                </a:ln>
                <a:solidFill>
                  <a:srgbClr val="000000"/>
                </a:solidFill>
                <a:effectLst/>
                <a:uLnTx/>
                <a:uFillTx/>
                <a:latin typeface="Arial"/>
                <a:ea typeface="+mj-ea"/>
                <a:cs typeface="Arial"/>
              </a:rPr>
              <a:t> حَسَب قَصدكْ</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err="1">
                <a:ln>
                  <a:noFill/>
                </a:ln>
                <a:solidFill>
                  <a:srgbClr val="000000"/>
                </a:solidFill>
                <a:effectLst/>
                <a:uLnTx/>
                <a:uFillTx/>
                <a:latin typeface="Arial"/>
                <a:ea typeface="+mj-ea"/>
                <a:cs typeface="Arial"/>
              </a:rPr>
              <a:t>عايزين</a:t>
            </a:r>
            <a:r>
              <a:rPr kumimoji="0" lang="ar-EG" sz="3600" b="1" i="0" u="none" strike="noStrike" kern="0" cap="none" spc="0" normalizeH="0" baseline="0" noProof="0" dirty="0">
                <a:ln>
                  <a:noFill/>
                </a:ln>
                <a:solidFill>
                  <a:srgbClr val="000000"/>
                </a:solidFill>
                <a:effectLst/>
                <a:uLnTx/>
                <a:uFillTx/>
                <a:latin typeface="Arial"/>
                <a:ea typeface="+mj-ea"/>
                <a:cs typeface="Arial"/>
              </a:rPr>
              <a:t> حَياتنا تكـــــــــون تعبير صَحيح عَنَّكْ</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وتكون مَلامِحنا مَرسُومَـــــــــــة عَلى رَسْمكْ</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(وتلاقي فينا خُضُـــوع  وتلاقي فينا خُشُــوع</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وتلاقي فينـــــــا مَحَبِّتَك  وتلاقي قلب يَســـوعْ)</a:t>
            </a:r>
            <a:r>
              <a:rPr kumimoji="0" lang="ar-EG" sz="2800" b="1" i="0" u="none" strike="noStrike" kern="0" cap="none" spc="0" normalizeH="0" baseline="0" noProof="0" dirty="0">
                <a:ln>
                  <a:noFill/>
                </a:ln>
                <a:solidFill>
                  <a:srgbClr val="000000"/>
                </a:solidFill>
                <a:effectLst/>
                <a:uLnTx/>
                <a:uFillTx/>
                <a:latin typeface="Arial"/>
                <a:ea typeface="+mj-ea"/>
                <a:cs typeface="Arial"/>
              </a:rPr>
              <a:t>2</a:t>
            </a:r>
            <a:endParaRPr kumimoji="0" lang="ar-EG" sz="1600" b="1" i="0" u="none" strike="noStrike" kern="0" cap="none" spc="0" normalizeH="0" baseline="0" noProof="0" dirty="0">
              <a:ln>
                <a:noFill/>
              </a:ln>
              <a:solidFill>
                <a:srgbClr val="000000"/>
              </a:solidFill>
              <a:effectLst/>
              <a:uLnTx/>
              <a:uFillTx/>
              <a:latin typeface="Arial"/>
              <a:ea typeface="+mj-ea"/>
              <a:cs typeface="Arial"/>
            </a:endParaRPr>
          </a:p>
          <a:p>
            <a:pPr rtl="1"/>
            <a:br>
              <a:rPr kumimoji="0" lang="en-US" sz="1050" b="1" i="0" u="none" strike="noStrike" kern="0" cap="none" spc="0" normalizeH="0" baseline="0" noProof="0" dirty="0">
                <a:ln>
                  <a:noFill/>
                </a:ln>
                <a:solidFill>
                  <a:srgbClr val="00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aayzeen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yarab</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nekoon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aaysheen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hasab</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aSdak</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aayzeen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hayatna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tekoon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taabeer</a:t>
            </a:r>
            <a:r>
              <a:rPr kumimoji="0" lang="en-US" sz="2400" b="1" i="0" u="none" strike="noStrike" kern="0" cap="none" spc="0" normalizeH="0" baseline="0" noProof="0" dirty="0">
                <a:ln>
                  <a:noFill/>
                </a:ln>
                <a:solidFill>
                  <a:srgbClr val="FF0000"/>
                </a:solidFill>
                <a:effectLst/>
                <a:uLnTx/>
                <a:uFillTx/>
                <a:latin typeface="Arial"/>
                <a:ea typeface="+mj-ea"/>
                <a:cs typeface="Arial"/>
              </a:rPr>
              <a:t> Sahih </a:t>
            </a:r>
            <a:r>
              <a:rPr kumimoji="0" lang="en-US" sz="2400" b="1" i="0" u="none" strike="noStrike" kern="0" cap="none" spc="0" normalizeH="0" baseline="0" noProof="0" dirty="0" err="1">
                <a:ln>
                  <a:noFill/>
                </a:ln>
                <a:solidFill>
                  <a:srgbClr val="FF0000"/>
                </a:solidFill>
                <a:effectLst/>
                <a:uLnTx/>
                <a:uFillTx/>
                <a:latin typeface="Arial"/>
                <a:ea typeface="+mj-ea"/>
                <a:cs typeface="Arial"/>
              </a:rPr>
              <a:t>aannak</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wetkoon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malamehna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marsoma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aala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rasmak</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a:ln>
                  <a:noFill/>
                </a:ln>
                <a:solidFill>
                  <a:srgbClr val="FF0000"/>
                </a:solidFill>
                <a:effectLst/>
                <a:uLnTx/>
                <a:uFillTx/>
                <a:latin typeface="Arial"/>
                <a:ea typeface="+mj-ea"/>
                <a:cs typeface="Arial"/>
              </a:rPr>
              <a:t>(</a:t>
            </a:r>
            <a:r>
              <a:rPr kumimoji="0" lang="en-US" sz="2400" b="1" i="0" u="none" strike="noStrike" kern="0" cap="none" spc="0" normalizeH="0" baseline="0" noProof="0" dirty="0" err="1">
                <a:ln>
                  <a:noFill/>
                </a:ln>
                <a:solidFill>
                  <a:srgbClr val="FF0000"/>
                </a:solidFill>
                <a:effectLst/>
                <a:uLnTx/>
                <a:uFillTx/>
                <a:latin typeface="Arial"/>
                <a:ea typeface="+mj-ea"/>
                <a:cs typeface="Arial"/>
              </a:rPr>
              <a:t>wetlaqi</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fina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khoDooa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wetlaqi</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fina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khoshooa</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ar-EG" sz="2400" b="1" i="0" u="none" strike="noStrike" kern="0" cap="none" spc="0" normalizeH="0" baseline="0" noProof="0" dirty="0">
                <a:ln>
                  <a:noFill/>
                </a:ln>
                <a:solidFill>
                  <a:srgbClr val="FF0000"/>
                </a:solidFill>
                <a:effectLst/>
                <a:uLnTx/>
                <a:uFillTx/>
                <a:latin typeface="Arial"/>
                <a:ea typeface="+mj-ea"/>
                <a:cs typeface="Arial"/>
              </a:rPr>
              <a:t>2( </a:t>
            </a:r>
            <a:r>
              <a:rPr kumimoji="0" lang="en-US" sz="2400" b="1" i="0" u="none" strike="noStrike" kern="0" cap="none" spc="0" normalizeH="0" baseline="0" noProof="0" dirty="0" err="1">
                <a:ln>
                  <a:noFill/>
                </a:ln>
                <a:solidFill>
                  <a:srgbClr val="FF0000"/>
                </a:solidFill>
                <a:effectLst/>
                <a:uLnTx/>
                <a:uFillTx/>
                <a:latin typeface="Arial"/>
                <a:ea typeface="+mj-ea"/>
                <a:cs typeface="Arial"/>
              </a:rPr>
              <a:t>wetlaqi</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fina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mahabbetak</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wetlaqi</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alb</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yasou</a:t>
            </a:r>
            <a:br>
              <a:rPr kumimoji="0" lang="en-US" sz="900" b="1" i="0" u="none" strike="noStrike" kern="0" cap="none" spc="0" normalizeH="0" baseline="0" noProof="0" dirty="0">
                <a:ln>
                  <a:noFill/>
                </a:ln>
                <a:solidFill>
                  <a:srgbClr val="000000"/>
                </a:solidFill>
                <a:effectLst/>
                <a:uLnTx/>
                <a:uFillTx/>
                <a:latin typeface="Arial"/>
                <a:ea typeface="+mj-ea"/>
                <a:cs typeface="Arial"/>
              </a:rPr>
            </a:br>
            <a:br>
              <a:rPr kumimoji="0" lang="en-US" sz="900" b="1" i="0" u="none" strike="noStrike" kern="0" cap="none" spc="0" normalizeH="0" baseline="0" noProof="0" dirty="0">
                <a:ln>
                  <a:noFill/>
                </a:ln>
                <a:solidFill>
                  <a:srgbClr val="000000"/>
                </a:solidFill>
                <a:effectLst/>
                <a:uLnTx/>
                <a:uFillTx/>
                <a:latin typeface="Arial"/>
                <a:ea typeface="+mj-ea"/>
                <a:cs typeface="Arial"/>
              </a:rPr>
            </a:br>
            <a:r>
              <a:rPr kumimoji="0" lang="en-US" sz="2400" b="1" i="0" u="none" strike="noStrike" kern="0" cap="none" spc="0" normalizeH="0" baseline="0" noProof="0" dirty="0">
                <a:ln>
                  <a:noFill/>
                </a:ln>
                <a:solidFill>
                  <a:srgbClr val="000000"/>
                </a:solidFill>
                <a:effectLst/>
                <a:uLnTx/>
                <a:uFillTx/>
                <a:latin typeface="Arial"/>
                <a:ea typeface="+mj-ea"/>
                <a:cs typeface="Arial"/>
              </a:rPr>
              <a:t>Lord, we want to live according to Your purpose and to show You in our lives. We want You to find humbleness and submission in us with Your love and the heart of Jesus.</a:t>
            </a:r>
            <a:endParaRPr kumimoji="0" lang="ar-EG" sz="700" b="1" i="0" u="none" strike="noStrike" kern="1200" cap="none" spc="0" normalizeH="0" baseline="0" noProof="0" dirty="0">
              <a:ln>
                <a:noFill/>
              </a:ln>
              <a:solidFill>
                <a:srgbClr val="005024"/>
              </a:solidFill>
              <a:effectLst/>
              <a:uLnTx/>
              <a:uFillTx/>
              <a:latin typeface="Calibri"/>
              <a:ea typeface="+mj-ea"/>
              <a:cs typeface="+mn-cs"/>
            </a:endParaRPr>
          </a:p>
        </p:txBody>
      </p:sp>
    </p:spTree>
    <p:extLst>
      <p:ext uri="{BB962C8B-B14F-4D97-AF65-F5344CB8AC3E}">
        <p14:creationId xmlns:p14="http://schemas.microsoft.com/office/powerpoint/2010/main" val="69885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264012735_957065451854111_1597628789508736134_n.jpg"/>
          <p:cNvPicPr>
            <a:picLocks noChangeAspect="1"/>
          </p:cNvPicPr>
          <p:nvPr/>
        </p:nvPicPr>
        <p:blipFill>
          <a:blip r:embed="rId3"/>
          <a:stretch>
            <a:fillRect/>
          </a:stretch>
        </p:blipFill>
        <p:spPr>
          <a:xfrm>
            <a:off x="0" y="0"/>
            <a:ext cx="9144000" cy="6857999"/>
          </a:xfrm>
          <a:prstGeom prst="rect">
            <a:avLst/>
          </a:prstGeom>
        </p:spPr>
      </p:pic>
      <p:sp>
        <p:nvSpPr>
          <p:cNvPr id="7" name="Rectangle 2">
            <a:extLst>
              <a:ext uri="{FF2B5EF4-FFF2-40B4-BE49-F238E27FC236}">
                <a16:creationId xmlns:a16="http://schemas.microsoft.com/office/drawing/2014/main" id="{7D7F80BE-2997-4C32-AD1C-44FA6287BB82}"/>
              </a:ext>
            </a:extLst>
          </p:cNvPr>
          <p:cNvSpPr txBox="1">
            <a:spLocks noChangeArrowheads="1"/>
          </p:cNvSpPr>
          <p:nvPr/>
        </p:nvSpPr>
        <p:spPr>
          <a:xfrm>
            <a:off x="0" y="228600"/>
            <a:ext cx="9144000" cy="71628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kumimoji="0" lang="ar-EG" sz="3600" b="1" i="0" u="none" strike="noStrike" kern="0" cap="none" spc="0" normalizeH="0" baseline="0" noProof="0" dirty="0">
                <a:ln>
                  <a:noFill/>
                </a:ln>
                <a:solidFill>
                  <a:srgbClr val="000000"/>
                </a:solidFill>
                <a:effectLst/>
                <a:uLnTx/>
                <a:uFillTx/>
                <a:latin typeface="Arial"/>
                <a:ea typeface="+mj-ea"/>
                <a:cs typeface="Arial"/>
              </a:rPr>
              <a:t>2- يَسُوع مَليان بحُبِّ النَّــاس  وبالإحْساس وبالبَسْمَــــــة</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وخيرُه يبان في كُلِّ مَكــــــان  مَعَ الإحْسَان وبالنِّعْمَــــــة</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(وليه سُلطانْ عَلى الأكـــــوَان  بفِعْل الــــرُّوح وبالكِلمَة)</a:t>
            </a:r>
            <a:r>
              <a:rPr kumimoji="0" lang="ar-EG" sz="3200" b="1" i="0" u="none" strike="noStrike" kern="0" cap="none" spc="0" normalizeH="0" baseline="0" noProof="0" dirty="0">
                <a:ln>
                  <a:noFill/>
                </a:ln>
                <a:solidFill>
                  <a:srgbClr val="000000"/>
                </a:solidFill>
                <a:effectLst/>
                <a:uLnTx/>
                <a:uFillTx/>
                <a:latin typeface="Arial"/>
                <a:ea typeface="+mj-ea"/>
                <a:cs typeface="Arial"/>
              </a:rPr>
              <a:t>2</a:t>
            </a:r>
            <a:br>
              <a:rPr kumimoji="0" lang="ar-EG" sz="3600" b="1" i="0" u="none" strike="noStrike" kern="0" cap="none" spc="0" normalizeH="0" baseline="0" noProof="0" dirty="0">
                <a:ln>
                  <a:noFill/>
                </a:ln>
                <a:solidFill>
                  <a:srgbClr val="000000"/>
                </a:solidFill>
                <a:effectLst/>
                <a:uLnTx/>
                <a:uFillTx/>
                <a:latin typeface="Arial"/>
                <a:ea typeface="+mj-ea"/>
                <a:cs typeface="Arial"/>
              </a:rPr>
            </a:br>
            <a:r>
              <a:rPr kumimoji="0" lang="ar-EG" sz="3600" b="1" i="0" u="none" strike="noStrike" kern="0" cap="none" spc="0" normalizeH="0" baseline="0" noProof="0" dirty="0">
                <a:ln>
                  <a:noFill/>
                </a:ln>
                <a:solidFill>
                  <a:srgbClr val="000000"/>
                </a:solidFill>
                <a:effectLst/>
                <a:uLnTx/>
                <a:uFillTx/>
                <a:latin typeface="Arial"/>
                <a:ea typeface="+mj-ea"/>
                <a:cs typeface="Arial"/>
              </a:rPr>
              <a:t>(سَلام بيزيد وعَهْد جديــــــد  عَلينا يفيض غِنى ورَحْمَة)</a:t>
            </a:r>
            <a:r>
              <a:rPr kumimoji="0" lang="ar-EG" sz="3200" b="1" i="0" u="none" strike="noStrike" kern="0" cap="none" spc="0" normalizeH="0" baseline="0" noProof="0" dirty="0">
                <a:ln>
                  <a:noFill/>
                </a:ln>
                <a:solidFill>
                  <a:srgbClr val="000000"/>
                </a:solidFill>
                <a:effectLst/>
                <a:uLnTx/>
                <a:uFillTx/>
                <a:latin typeface="Arial"/>
                <a:ea typeface="+mj-ea"/>
                <a:cs typeface="Arial"/>
              </a:rPr>
              <a:t>2</a:t>
            </a:r>
            <a:endParaRPr kumimoji="0" lang="ar-EG" sz="1800" b="1" i="0" u="none" strike="noStrike" kern="0" cap="none" spc="0" normalizeH="0" baseline="0" noProof="0" dirty="0">
              <a:ln>
                <a:noFill/>
              </a:ln>
              <a:solidFill>
                <a:srgbClr val="000000"/>
              </a:solidFill>
              <a:effectLst/>
              <a:uLnTx/>
              <a:uFillTx/>
              <a:latin typeface="Arial"/>
              <a:ea typeface="+mj-ea"/>
              <a:cs typeface="Arial"/>
            </a:endParaRPr>
          </a:p>
          <a:p>
            <a:pPr rtl="1"/>
            <a:br>
              <a:rPr kumimoji="0" lang="ar-EG" sz="1400" b="1" i="0" u="none" strike="noStrike" kern="0" cap="none" spc="0" normalizeH="0" baseline="0" noProof="0" dirty="0">
                <a:ln>
                  <a:noFill/>
                </a:ln>
                <a:solidFill>
                  <a:srgbClr val="00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yasou</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malian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behob</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elnnas</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webelehsas</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webel</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basma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ar-EG"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a:ln>
                  <a:noFill/>
                </a:ln>
                <a:solidFill>
                  <a:srgbClr val="FF0000"/>
                </a:solidFill>
                <a:effectLst/>
                <a:uLnTx/>
                <a:uFillTx/>
                <a:latin typeface="Arial"/>
                <a:ea typeface="+mj-ea"/>
                <a:cs typeface="Arial"/>
              </a:rPr>
              <a:t> </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a:ln>
                  <a:noFill/>
                </a:ln>
                <a:solidFill>
                  <a:srgbClr val="FF0000"/>
                </a:solidFill>
                <a:effectLst/>
                <a:uLnTx/>
                <a:uFillTx/>
                <a:latin typeface="Arial"/>
                <a:ea typeface="+mj-ea"/>
                <a:cs typeface="Arial"/>
              </a:rPr>
              <a:t>we </a:t>
            </a:r>
            <a:r>
              <a:rPr kumimoji="0" lang="en-US" sz="2400" b="1" i="0" u="none" strike="noStrike" kern="0" cap="none" spc="0" normalizeH="0" baseline="0" noProof="0" dirty="0" err="1">
                <a:ln>
                  <a:noFill/>
                </a:ln>
                <a:solidFill>
                  <a:srgbClr val="FF0000"/>
                </a:solidFill>
                <a:effectLst/>
                <a:uLnTx/>
                <a:uFillTx/>
                <a:latin typeface="Arial"/>
                <a:ea typeface="+mj-ea"/>
                <a:cs typeface="Arial"/>
              </a:rPr>
              <a:t>benneama</a:t>
            </a:r>
            <a:r>
              <a:rPr kumimoji="0" lang="ar-EG"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khero</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yeban</a:t>
            </a:r>
            <a:r>
              <a:rPr kumimoji="0" lang="en-US" sz="2400" b="1" i="0" u="none" strike="noStrike" kern="0" cap="none" spc="0" normalizeH="0" baseline="0" noProof="0" dirty="0">
                <a:ln>
                  <a:noFill/>
                </a:ln>
                <a:solidFill>
                  <a:srgbClr val="FF0000"/>
                </a:solidFill>
                <a:effectLst/>
                <a:uLnTx/>
                <a:uFillTx/>
                <a:latin typeface="Arial"/>
                <a:ea typeface="+mj-ea"/>
                <a:cs typeface="Arial"/>
              </a:rPr>
              <a:t> fi </a:t>
            </a:r>
            <a:r>
              <a:rPr kumimoji="0" lang="en-US" sz="2400" b="1" i="0" u="none" strike="noStrike" kern="0" cap="none" spc="0" normalizeH="0" baseline="0" noProof="0" dirty="0" err="1">
                <a:ln>
                  <a:noFill/>
                </a:ln>
                <a:solidFill>
                  <a:srgbClr val="FF0000"/>
                </a:solidFill>
                <a:effectLst/>
                <a:uLnTx/>
                <a:uFillTx/>
                <a:latin typeface="Arial"/>
                <a:ea typeface="+mj-ea"/>
                <a:cs typeface="Arial"/>
              </a:rPr>
              <a:t>kolli</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makan</a:t>
            </a:r>
            <a:r>
              <a:rPr kumimoji="0" lang="en-US" sz="2400" b="1" i="0" u="none" strike="noStrike" kern="0" cap="none" spc="0" normalizeH="0" baseline="0" noProof="0" dirty="0">
                <a:ln>
                  <a:noFill/>
                </a:ln>
                <a:solidFill>
                  <a:srgbClr val="FF0000"/>
                </a:solidFill>
                <a:effectLst/>
                <a:uLnTx/>
                <a:uFillTx/>
                <a:latin typeface="Arial"/>
                <a:ea typeface="+mj-ea"/>
                <a:cs typeface="Arial"/>
              </a:rPr>
              <a:t>  maa </a:t>
            </a:r>
            <a:r>
              <a:rPr kumimoji="0" lang="en-US" sz="2400" b="1" i="0" u="none" strike="noStrike" kern="0" cap="none" spc="0" normalizeH="0" baseline="0" noProof="0" dirty="0" err="1">
                <a:ln>
                  <a:noFill/>
                </a:ln>
                <a:solidFill>
                  <a:srgbClr val="FF0000"/>
                </a:solidFill>
                <a:effectLst/>
                <a:uLnTx/>
                <a:uFillTx/>
                <a:latin typeface="Arial"/>
                <a:ea typeface="+mj-ea"/>
                <a:cs typeface="Arial"/>
              </a:rPr>
              <a:t>alehsan</a:t>
            </a:r>
            <a:r>
              <a:rPr kumimoji="0" lang="ar-EG"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a:ln>
                  <a:noFill/>
                </a:ln>
                <a:solidFill>
                  <a:srgbClr val="FF0000"/>
                </a:solidFill>
                <a:effectLst/>
                <a:uLnTx/>
                <a:uFillTx/>
                <a:latin typeface="Arial"/>
                <a:ea typeface="+mj-ea"/>
                <a:cs typeface="Arial"/>
              </a:rPr>
              <a:t> we</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leeh</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soltan</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aala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elakwan</a:t>
            </a:r>
            <a:r>
              <a:rPr kumimoji="0" lang="en-US" sz="2400" b="1" i="0" u="none" strike="noStrike" kern="0" cap="none" spc="0" normalizeH="0" baseline="0" noProof="0" dirty="0">
                <a:ln>
                  <a:noFill/>
                </a:ln>
                <a:solidFill>
                  <a:srgbClr val="FF0000"/>
                </a:solidFill>
                <a:effectLst/>
                <a:uLnTx/>
                <a:uFillTx/>
                <a:latin typeface="Arial"/>
                <a:ea typeface="+mj-ea"/>
                <a:cs typeface="Arial"/>
              </a:rPr>
              <a:t> be feal </a:t>
            </a:r>
            <a:r>
              <a:rPr kumimoji="0" lang="en-US" sz="2400" b="1" i="0" u="none" strike="noStrike" kern="0" cap="none" spc="0" normalizeH="0" baseline="0" noProof="0" dirty="0" err="1">
                <a:ln>
                  <a:noFill/>
                </a:ln>
                <a:solidFill>
                  <a:srgbClr val="FF0000"/>
                </a:solidFill>
                <a:effectLst/>
                <a:uLnTx/>
                <a:uFillTx/>
                <a:latin typeface="Arial"/>
                <a:ea typeface="+mj-ea"/>
                <a:cs typeface="Arial"/>
              </a:rPr>
              <a:t>elrroh</a:t>
            </a:r>
            <a:r>
              <a:rPr kumimoji="0" lang="en-US" sz="2400" b="1" i="0" u="none" strike="noStrike" kern="0" cap="none" spc="0" normalizeH="0" baseline="0" noProof="0" dirty="0">
                <a:ln>
                  <a:noFill/>
                </a:ln>
                <a:solidFill>
                  <a:srgbClr val="FF0000"/>
                </a:solidFill>
                <a:effectLst/>
                <a:uLnTx/>
                <a:uFillTx/>
                <a:latin typeface="Arial"/>
                <a:ea typeface="+mj-ea"/>
                <a:cs typeface="Arial"/>
              </a:rPr>
              <a:t> web </a:t>
            </a:r>
            <a:r>
              <a:rPr kumimoji="0" lang="en-US" sz="2400" b="1" i="0" u="none" strike="noStrike" kern="0" cap="none" spc="0" normalizeH="0" baseline="0" noProof="0" dirty="0" err="1">
                <a:ln>
                  <a:noFill/>
                </a:ln>
                <a:solidFill>
                  <a:srgbClr val="FF0000"/>
                </a:solidFill>
                <a:effectLst/>
                <a:uLnTx/>
                <a:uFillTx/>
                <a:latin typeface="Arial"/>
                <a:ea typeface="+mj-ea"/>
                <a:cs typeface="Arial"/>
              </a:rPr>
              <a:t>elkelma</a:t>
            </a:r>
            <a:r>
              <a:rPr kumimoji="0" lang="en-US" sz="2400" b="1" i="0" u="none" strike="noStrike" kern="0" cap="none" spc="0" normalizeH="0" baseline="0" noProof="0" dirty="0">
                <a:ln>
                  <a:noFill/>
                </a:ln>
                <a:solidFill>
                  <a:srgbClr val="FF0000"/>
                </a:solidFill>
                <a:effectLst/>
                <a:uLnTx/>
                <a:uFillTx/>
                <a:latin typeface="Arial"/>
                <a:ea typeface="+mj-ea"/>
                <a:cs typeface="Arial"/>
              </a:rPr>
              <a:t>)2</a:t>
            </a:r>
            <a:r>
              <a:rPr kumimoji="0" lang="en-US" sz="18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ar-EG"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a:ln>
                  <a:noFill/>
                </a:ln>
                <a:solidFill>
                  <a:srgbClr val="FF0000"/>
                </a:solidFill>
                <a:effectLst/>
                <a:uLnTx/>
                <a:uFillTx/>
                <a:latin typeface="Arial"/>
                <a:ea typeface="+mj-ea"/>
                <a:cs typeface="Arial"/>
              </a:rPr>
              <a:t>(we</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a:ln>
                  <a:noFill/>
                </a:ln>
                <a:solidFill>
                  <a:srgbClr val="FF0000"/>
                </a:solidFill>
                <a:effectLst/>
                <a:uLnTx/>
                <a:uFillTx/>
                <a:latin typeface="Arial"/>
                <a:ea typeface="+mj-ea"/>
                <a:cs typeface="Arial"/>
              </a:rPr>
              <a:t>(</a:t>
            </a:r>
            <a:r>
              <a:rPr kumimoji="0" lang="en-US" sz="2400" b="1" i="0" u="none" strike="noStrike" kern="0" cap="none" spc="0" normalizeH="0" baseline="0" noProof="0" dirty="0" err="1">
                <a:ln>
                  <a:noFill/>
                </a:ln>
                <a:solidFill>
                  <a:srgbClr val="FF0000"/>
                </a:solidFill>
                <a:effectLst/>
                <a:uLnTx/>
                <a:uFillTx/>
                <a:latin typeface="Arial"/>
                <a:ea typeface="+mj-ea"/>
                <a:cs typeface="Arial"/>
              </a:rPr>
              <a:t>salam</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byezeed</a:t>
            </a:r>
            <a:r>
              <a:rPr kumimoji="0" lang="en-US" sz="2400" b="1" i="0" u="none" strike="noStrike" kern="0" cap="none" spc="0" normalizeH="0" baseline="0" noProof="0" dirty="0">
                <a:ln>
                  <a:noFill/>
                </a:ln>
                <a:solidFill>
                  <a:srgbClr val="FF0000"/>
                </a:solidFill>
                <a:effectLst/>
                <a:uLnTx/>
                <a:uFillTx/>
                <a:latin typeface="Arial"/>
                <a:ea typeface="+mj-ea"/>
                <a:cs typeface="Arial"/>
              </a:rPr>
              <a:t>  we </a:t>
            </a:r>
            <a:r>
              <a:rPr kumimoji="0" lang="en-US" sz="2400" b="1" i="0" u="none" strike="noStrike" kern="0" cap="none" spc="0" normalizeH="0" baseline="0" noProof="0" dirty="0" err="1">
                <a:ln>
                  <a:noFill/>
                </a:ln>
                <a:solidFill>
                  <a:srgbClr val="FF0000"/>
                </a:solidFill>
                <a:effectLst/>
                <a:uLnTx/>
                <a:uFillTx/>
                <a:latin typeface="Arial"/>
                <a:ea typeface="+mj-ea"/>
                <a:cs typeface="Arial"/>
              </a:rPr>
              <a:t>aahd</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jedeed</a:t>
            </a:r>
            <a:br>
              <a:rPr kumimoji="0" lang="en-US" sz="2400" b="1" i="0" u="none" strike="noStrike" kern="0" cap="none" spc="0" normalizeH="0" baseline="0" noProof="0" dirty="0">
                <a:ln>
                  <a:noFill/>
                </a:ln>
                <a:solidFill>
                  <a:srgbClr val="FF0000"/>
                </a:solidFill>
                <a:effectLst/>
                <a:uLnTx/>
                <a:uFillTx/>
                <a:latin typeface="Arial"/>
                <a:ea typeface="+mj-ea"/>
                <a:cs typeface="Arial"/>
              </a:rPr>
            </a:br>
            <a:r>
              <a:rPr kumimoji="0" lang="en-US" sz="2400" b="1" i="0" u="none" strike="noStrike" kern="0" cap="none" spc="0" normalizeH="0" baseline="0" noProof="0" dirty="0" err="1">
                <a:ln>
                  <a:noFill/>
                </a:ln>
                <a:solidFill>
                  <a:srgbClr val="FF0000"/>
                </a:solidFill>
                <a:effectLst/>
                <a:uLnTx/>
                <a:uFillTx/>
                <a:latin typeface="Arial"/>
                <a:ea typeface="+mj-ea"/>
                <a:cs typeface="Arial"/>
              </a:rPr>
              <a:t>aalaina</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yefeeD</a:t>
            </a:r>
            <a:r>
              <a:rPr kumimoji="0" lang="en-US" sz="2400" b="1" i="0" u="none" strike="noStrike" kern="0" cap="none" spc="0" normalizeH="0" baseline="0" noProof="0" dirty="0">
                <a:ln>
                  <a:noFill/>
                </a:ln>
                <a:solidFill>
                  <a:srgbClr val="FF0000"/>
                </a:solidFill>
                <a:effectLst/>
                <a:uLnTx/>
                <a:uFillTx/>
                <a:latin typeface="Arial"/>
                <a:ea typeface="+mj-ea"/>
                <a:cs typeface="Arial"/>
              </a:rPr>
              <a:t> </a:t>
            </a:r>
            <a:r>
              <a:rPr kumimoji="0" lang="en-US" sz="2400" b="1" i="0" u="none" strike="noStrike" kern="0" cap="none" spc="0" normalizeH="0" baseline="0" noProof="0" dirty="0" err="1">
                <a:ln>
                  <a:noFill/>
                </a:ln>
                <a:solidFill>
                  <a:srgbClr val="FF0000"/>
                </a:solidFill>
                <a:effectLst/>
                <a:uLnTx/>
                <a:uFillTx/>
                <a:latin typeface="Arial"/>
                <a:ea typeface="+mj-ea"/>
                <a:cs typeface="Arial"/>
              </a:rPr>
              <a:t>ghena</a:t>
            </a:r>
            <a:r>
              <a:rPr kumimoji="0" lang="en-US" sz="2400" b="1" i="0" u="none" strike="noStrike" kern="0" cap="none" spc="0" normalizeH="0" baseline="0" noProof="0" dirty="0">
                <a:ln>
                  <a:noFill/>
                </a:ln>
                <a:solidFill>
                  <a:srgbClr val="FF0000"/>
                </a:solidFill>
                <a:effectLst/>
                <a:uLnTx/>
                <a:uFillTx/>
                <a:latin typeface="Arial"/>
                <a:ea typeface="+mj-ea"/>
                <a:cs typeface="Arial"/>
              </a:rPr>
              <a:t> we </a:t>
            </a:r>
            <a:r>
              <a:rPr kumimoji="0" lang="en-US" sz="2400" b="1" i="0" u="none" strike="noStrike" kern="0" cap="none" spc="0" normalizeH="0" baseline="0" noProof="0" dirty="0" err="1">
                <a:ln>
                  <a:noFill/>
                </a:ln>
                <a:solidFill>
                  <a:srgbClr val="FF0000"/>
                </a:solidFill>
                <a:effectLst/>
                <a:uLnTx/>
                <a:uFillTx/>
                <a:latin typeface="Arial"/>
                <a:ea typeface="+mj-ea"/>
                <a:cs typeface="Arial"/>
              </a:rPr>
              <a:t>rahma</a:t>
            </a:r>
            <a:r>
              <a:rPr kumimoji="0" lang="en-US" sz="2400" b="1" i="0" u="none" strike="noStrike" kern="0" cap="none" spc="0" normalizeH="0" baseline="0" noProof="0" dirty="0">
                <a:ln>
                  <a:noFill/>
                </a:ln>
                <a:solidFill>
                  <a:srgbClr val="FF0000"/>
                </a:solidFill>
                <a:effectLst/>
                <a:uLnTx/>
                <a:uFillTx/>
                <a:latin typeface="Arial"/>
                <a:ea typeface="+mj-ea"/>
                <a:cs typeface="Arial"/>
              </a:rPr>
              <a:t>)2</a:t>
            </a:r>
            <a:endParaRPr kumimoji="0" lang="en-US" sz="1800" b="1" i="0" u="none" strike="noStrike" kern="0" cap="none" spc="0" normalizeH="0" baseline="0" noProof="0" dirty="0">
              <a:ln>
                <a:noFill/>
              </a:ln>
              <a:solidFill>
                <a:srgbClr val="FF0000"/>
              </a:solidFill>
              <a:effectLst/>
              <a:uLnTx/>
              <a:uFillTx/>
              <a:latin typeface="Arial"/>
              <a:ea typeface="+mj-ea"/>
              <a:cs typeface="Arial"/>
            </a:endParaRPr>
          </a:p>
          <a:p>
            <a:pPr rtl="1"/>
            <a:br>
              <a:rPr kumimoji="0" lang="en-US" sz="1100" b="1" i="0" u="none" strike="noStrike" kern="0" cap="none" spc="0" normalizeH="0" baseline="0" noProof="0" dirty="0">
                <a:ln>
                  <a:noFill/>
                </a:ln>
                <a:solidFill>
                  <a:srgbClr val="000000"/>
                </a:solidFill>
                <a:effectLst/>
                <a:uLnTx/>
                <a:uFillTx/>
                <a:latin typeface="Arial"/>
                <a:ea typeface="+mj-ea"/>
                <a:cs typeface="Arial"/>
              </a:rPr>
            </a:br>
            <a:r>
              <a:rPr kumimoji="0" lang="en-US" sz="2400" b="1" i="0" u="none" strike="noStrike" kern="0" cap="none" spc="0" normalizeH="0" baseline="0" noProof="0" dirty="0">
                <a:ln>
                  <a:noFill/>
                </a:ln>
                <a:solidFill>
                  <a:srgbClr val="000000"/>
                </a:solidFill>
                <a:effectLst/>
                <a:uLnTx/>
                <a:uFillTx/>
                <a:latin typeface="Arial"/>
                <a:ea typeface="+mj-ea"/>
                <a:cs typeface="Arial"/>
              </a:rPr>
              <a:t>Jesus is full of love and feelings for everybody. His blessing is manifest with grace everywhere.</a:t>
            </a:r>
            <a:r>
              <a:rPr kumimoji="0" lang="ar-EG" sz="2400" b="1" i="0" u="none" strike="noStrike" kern="0" cap="none" spc="0" normalizeH="0" baseline="0" noProof="0" dirty="0">
                <a:ln>
                  <a:noFill/>
                </a:ln>
                <a:solidFill>
                  <a:srgbClr val="000000"/>
                </a:solidFill>
                <a:effectLst/>
                <a:uLnTx/>
                <a:uFillTx/>
                <a:latin typeface="Arial"/>
                <a:ea typeface="+mj-ea"/>
                <a:cs typeface="Arial"/>
              </a:rPr>
              <a:t> </a:t>
            </a:r>
            <a:r>
              <a:rPr kumimoji="0" lang="en-US" sz="2400" b="1" i="0" u="none" strike="noStrike" kern="0" cap="none" spc="0" normalizeH="0" baseline="0" noProof="0" dirty="0">
                <a:ln>
                  <a:noFill/>
                </a:ln>
                <a:solidFill>
                  <a:srgbClr val="000000"/>
                </a:solidFill>
                <a:effectLst/>
                <a:uLnTx/>
                <a:uFillTx/>
                <a:latin typeface="Arial"/>
                <a:ea typeface="+mj-ea"/>
                <a:cs typeface="Arial"/>
              </a:rPr>
              <a:t>He has authority over the universe with His word and spirit. He gives peace that flows over us with mercy abundantly.</a:t>
            </a:r>
            <a:endParaRPr kumimoji="0" lang="ar-EG" sz="600" b="1" i="0" u="none" strike="noStrike" kern="1200" cap="none" spc="0" normalizeH="0" baseline="0" noProof="0" dirty="0">
              <a:ln>
                <a:noFill/>
              </a:ln>
              <a:solidFill>
                <a:srgbClr val="005024"/>
              </a:solidFill>
              <a:effectLst/>
              <a:uLnTx/>
              <a:uFillTx/>
              <a:latin typeface="Calibri"/>
              <a:ea typeface="+mj-ea"/>
              <a:cs typeface="+mn-cs"/>
            </a:endParaRPr>
          </a:p>
        </p:txBody>
      </p:sp>
    </p:spTree>
    <p:extLst>
      <p:ext uri="{BB962C8B-B14F-4D97-AF65-F5344CB8AC3E}">
        <p14:creationId xmlns:p14="http://schemas.microsoft.com/office/powerpoint/2010/main" val="181794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wer point praise 33.jpg"/>
          <p:cNvPicPr>
            <a:picLocks noChangeAspect="1"/>
          </p:cNvPicPr>
          <p:nvPr/>
        </p:nvPicPr>
        <p:blipFill>
          <a:blip r:embed="rId2" cstate="print"/>
          <a:stretch>
            <a:fillRect/>
          </a:stretch>
        </p:blipFill>
        <p:spPr>
          <a:xfrm>
            <a:off x="0" y="0"/>
            <a:ext cx="9144000" cy="6858000"/>
          </a:xfrm>
          <a:prstGeom prst="rect">
            <a:avLst/>
          </a:prstGeom>
        </p:spPr>
      </p:pic>
      <p:sp>
        <p:nvSpPr>
          <p:cNvPr id="3" name="Rectangle 2"/>
          <p:cNvSpPr/>
          <p:nvPr/>
        </p:nvSpPr>
        <p:spPr>
          <a:xfrm>
            <a:off x="304800" y="381001"/>
            <a:ext cx="8610600" cy="1323439"/>
          </a:xfrm>
          <a:prstGeom prst="rect">
            <a:avLst/>
          </a:prstGeom>
        </p:spPr>
        <p:txBody>
          <a:bodyPr wrap="square">
            <a:spAutoFit/>
          </a:bodyPr>
          <a:lstStyle/>
          <a:p>
            <a:pPr algn="ctr" rtl="1"/>
            <a:endParaRPr lang="en-US" sz="8000" b="1" dirty="0"/>
          </a:p>
        </p:txBody>
      </p:sp>
      <p:pic>
        <p:nvPicPr>
          <p:cNvPr id="5" name="Picture 4" descr="power point praise LOGO .png"/>
          <p:cNvPicPr>
            <a:picLocks noChangeAspect="1"/>
          </p:cNvPicPr>
          <p:nvPr/>
        </p:nvPicPr>
        <p:blipFill>
          <a:blip r:embed="rId3" cstate="print"/>
          <a:stretch>
            <a:fillRect/>
          </a:stretch>
        </p:blipFill>
        <p:spPr>
          <a:xfrm>
            <a:off x="762000" y="2590800"/>
            <a:ext cx="7989418" cy="2971800"/>
          </a:xfrm>
          <a:prstGeom prst="rect">
            <a:avLst/>
          </a:prstGeom>
        </p:spPr>
      </p:pic>
    </p:spTree>
    <p:extLst>
      <p:ext uri="{BB962C8B-B14F-4D97-AF65-F5344CB8AC3E}">
        <p14:creationId xmlns:p14="http://schemas.microsoft.com/office/powerpoint/2010/main" val="468067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5038</TotalTime>
  <Words>249</Words>
  <Application>Microsoft Office PowerPoint</Application>
  <PresentationFormat>عرض على الشاشة (4:3)</PresentationFormat>
  <Paragraphs>9</Paragraphs>
  <Slides>4</Slides>
  <Notes>2</Notes>
  <HiddenSlides>0</HiddenSlides>
  <MMClips>0</MMClips>
  <ScaleCrop>false</ScaleCrop>
  <HeadingPairs>
    <vt:vector size="6" baseType="variant">
      <vt:variant>
        <vt:lpstr>الخطوط المستخدمة</vt:lpstr>
      </vt:variant>
      <vt:variant>
        <vt:i4>2</vt:i4>
      </vt:variant>
      <vt:variant>
        <vt:lpstr>نسق</vt:lpstr>
      </vt:variant>
      <vt:variant>
        <vt:i4>1</vt:i4>
      </vt:variant>
      <vt:variant>
        <vt:lpstr>عناوين الشرائح</vt:lpstr>
      </vt:variant>
      <vt:variant>
        <vt:i4>4</vt:i4>
      </vt:variant>
    </vt:vector>
  </HeadingPairs>
  <TitlesOfParts>
    <vt:vector size="7" baseType="lpstr">
      <vt:lpstr>Arial</vt:lpstr>
      <vt:lpstr>Calibri</vt:lpstr>
      <vt:lpstr>Office Theme</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NEVO</dc:creator>
  <cp:lastModifiedBy>adam</cp:lastModifiedBy>
  <cp:revision>491</cp:revision>
  <dcterms:created xsi:type="dcterms:W3CDTF">2021-12-07T14:30:00Z</dcterms:created>
  <dcterms:modified xsi:type="dcterms:W3CDTF">2023-09-19T12:53:53Z</dcterms:modified>
</cp:coreProperties>
</file>