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7" d="100"/>
          <a:sy n="57" d="100"/>
        </p:scale>
        <p:origin x="52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96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0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6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عَلِّمْني يا رَبُّ طَريقَكَ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عَلِّمْني يا رَبُّ طَريقَكَ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فأسلُكَ في حَقِّكَ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وَحِّدْ قلبي لِخَوْفِ اِسمِكَ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وَلا تَحجِبْ عَنِّي وَجهَكَ</a:t>
            </a:r>
          </a:p>
          <a:p>
            <a:pPr rtl="1">
              <a:lnSpc>
                <a:spcPct val="150000"/>
              </a:lnSpc>
            </a:pPr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يَدَاكَ صَنَعتني وَكَوَّنَتني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وَبالحَنانِ دَائِمَاً أحَاطَتني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فهِّمني فأتَعَلَّمَ وَصَايَاكَ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وَأنطلِقَ لأُحَقِّقَ نوَايَاكَ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26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سَيِّدِي يا لَحنَ السَّلامِ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بَاري كُلِّ الآنامِ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مَن تَحَمَّلَ كُلَّ الآلامِ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قَوِّنا وَقُدْنا لِلأمَامِ</a:t>
            </a:r>
          </a:p>
          <a:p>
            <a:pPr rtl="1">
              <a:lnSpc>
                <a:spcPct val="150000"/>
              </a:lnSpc>
            </a:pP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43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يَدَاكَ صَنَعتني وَكَوَّنَتني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وَبالحَنانِ دَائِمَاً أحَاطَتني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فهِّمني فأتَعَلَّمَ وَصَايَاكَ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وَأنطلِقَ لأُحَقِّقَ نوَايَاكَ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87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80</Words>
  <Application>Microsoft Office PowerPoint</Application>
  <PresentationFormat>On-screen Show (4:3)</PresentationFormat>
  <Paragraphs>26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499</cp:revision>
  <dcterms:created xsi:type="dcterms:W3CDTF">2021-12-07T14:30:00Z</dcterms:created>
  <dcterms:modified xsi:type="dcterms:W3CDTF">2024-06-16T08:28:37Z</dcterms:modified>
</cp:coreProperties>
</file>