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4" r:id="rId4"/>
    <p:sldId id="325" r:id="rId5"/>
    <p:sldId id="32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96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0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عَلِّمْني يا رَبُّ طَريقَكَ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عَلِّمْني يا رَبُّ طَريقَكَ   فأسلُكَ في حَقِّكَ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وَحِّدْ قلبي لِخَوْفِ اِسمِكَ وَلا تَحجِبْ عَنِّي وَجهَكَ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aallemni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rabbo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tareeqaka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asloka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haqqeka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wahhed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khawfi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esmeka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tahjeb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wajhaka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Lord, teach me Your way so I will follow the truth. Unite my heart to fear Your name and do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not conceal Your face.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يَدَاكَ صَنَعتني وَكَوَّنَتني وَبالحَنانِ دَائِمَاً أحَاطَتني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فهِّمني فأتَعَلَّمَ وَصَايَاكَ  وَأنطلِقَ لأُحَقِّقَ نوَايَاكَ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Sanaatni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kawwanatni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daaeman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ahatatni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fahhemni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ataallama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waSayaka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antaleqa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ohaqqeqa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nawayaka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hands made me and surrounded me with compassion. Teach me Your laws so I will follow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plan.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426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سَيِّدِي يا لَحنَ السَّلامِ  يا بَاري كُلِّ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الآنامِ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مَن تَحَمَّلَ كُلَّ الآلامِ   قَوِّنا وَقُدْنا لِلأمَامِ</a:t>
            </a:r>
          </a:p>
          <a:p>
            <a:pPr rtl="1"/>
            <a:br>
              <a:rPr kumimoji="0" lang="ar-EG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sayedi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lahnas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salami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alanami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tahammala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alalaami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qawwena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qodna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amami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Master, Tune of peace, Creator of all humans,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 suffered all the pains; please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strengthen us and lead us forward.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0433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يَدَاكَ صَنَعتني وَكَوَّنَتني وَبالحَنانِ دَائِمَاً أحَاطَتني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فهِّمني فأتَعَلَّمَ وَصَايَاكَ  وَأنطلِقَ لأُحَقِّقَ نوَايَاكَ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yadaka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Sanaatni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kawwanatni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hanani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daaeman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ahatatni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fahhemni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ataallama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waSayaka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antaleqa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ohaqqeqa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nawayaka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Your hands made me and surrounded me with compassion. Teach me Your laws so I will follow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Your plan.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3087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5074</TotalTime>
  <Words>263</Words>
  <Application>Microsoft Office PowerPoint</Application>
  <PresentationFormat>عرض على الشاشة (4:3)</PresentationFormat>
  <Paragraphs>28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498</cp:revision>
  <dcterms:created xsi:type="dcterms:W3CDTF">2021-12-07T14:30:00Z</dcterms:created>
  <dcterms:modified xsi:type="dcterms:W3CDTF">2023-09-30T07:51:01Z</dcterms:modified>
</cp:coreProperties>
</file>