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3" r:id="rId3"/>
    <p:sldId id="324" r:id="rId4"/>
    <p:sldId id="325" r:id="rId5"/>
    <p:sldId id="32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796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9973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32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عَلَوْت جداً أيُّها الرب الإلَه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 ج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 الرّ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لإ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 ج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 الأرض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وفي السّ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َـــــا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 ج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ث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إل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 ج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ــــــــــــــــ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 الرّ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لإ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aalawta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jeddan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ayohar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elelah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aalawta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jeddan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fissama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aalawta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jeddan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laysa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methlaka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aalawta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jeddan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ayohar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elelah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are high my Lord, my God, You are high on earth and in Heaven. You are high, there is no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other god, You are high, my Lord, my God.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ْــــــ</a:t>
            </a:r>
            <a:r>
              <a:rPr kumimoji="0" lang="ar-SA" sz="6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 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ز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 اس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 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السّ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ar-EG" sz="1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 </a:t>
            </a:r>
            <a:r>
              <a:rPr kumimoji="0" lang="en-US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majdan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aezzan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yaalo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esmoka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fawqa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sama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)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5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Glory to You, praise to You,</a:t>
            </a:r>
          </a:p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Your name rises above heaven</a:t>
            </a:r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4262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2-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غ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ذا الو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جود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فإن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كَ عَظيم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ٌ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َــــــــــ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 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دود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 تق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َــــ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أعلى السّ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دود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 و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السّ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جود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b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jalaloka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yoghatti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wojod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aazeemon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donama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hodod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taqefo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amamaka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aalas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sodod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aalawta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wahdaka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elssojood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Your greatness covers all the earth, for You are great beyond measure. Nothing can stand before You, You alone deserve all worship.</a:t>
            </a:r>
            <a:endParaRPr kumimoji="0" lang="ar-EG" sz="1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5963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ْــــــ</a:t>
            </a:r>
            <a:r>
              <a:rPr kumimoji="0" lang="ar-SA" sz="6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 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ز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 اس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 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السّ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ar-EG" sz="1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 </a:t>
            </a:r>
            <a:r>
              <a:rPr kumimoji="0" lang="en-US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majdan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aezzan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yaalo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esmoka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fawqa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sama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)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5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Glory to You, praise to You,</a:t>
            </a:r>
          </a:p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Your name rises above heaven</a:t>
            </a:r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3521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5070</TotalTime>
  <Words>477</Words>
  <Application>Microsoft Office PowerPoint</Application>
  <PresentationFormat>عرض على الشاشة (4:3)</PresentationFormat>
  <Paragraphs>18</Paragraphs>
  <Slides>6</Slides>
  <Notes>4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497</cp:revision>
  <dcterms:created xsi:type="dcterms:W3CDTF">2021-12-07T14:30:00Z</dcterms:created>
  <dcterms:modified xsi:type="dcterms:W3CDTF">2023-09-30T11:58:09Z</dcterms:modified>
</cp:coreProperties>
</file>