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443" r:id="rId3"/>
    <p:sldId id="444" r:id="rId4"/>
    <p:sldId id="445" r:id="rId5"/>
    <p:sldId id="446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43"/>
            <p14:sldId id="444"/>
            <p14:sldId id="445"/>
            <p14:sldId id="446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56" y="3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ترنيمة </a:t>
            </a:r>
          </a:p>
          <a:p>
            <a:pPr algn="ctr"/>
            <a:r>
              <a:rPr lang="ar-EG" sz="7200" b="1" dirty="0"/>
              <a:t>علوت جداً أيها الإله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51557"/>
            <a:ext cx="99821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i="0" dirty="0">
                <a:solidFill>
                  <a:srgbClr val="001E0E"/>
                </a:solidFill>
                <a:effectLst/>
                <a:latin typeface="Helvetica Neue"/>
              </a:rPr>
              <a:t>1-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(علوت جداً أيها الرب الاله </a:t>
            </a:r>
          </a:p>
          <a:p>
            <a:pPr algn="ctr" rtl="1"/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علوت جداً في الأرض وفي </a:t>
            </a:r>
            <a:r>
              <a:rPr lang="ar-EG" sz="6000" b="1" i="0" dirty="0" err="1">
                <a:solidFill>
                  <a:srgbClr val="000000"/>
                </a:solidFill>
                <a:effectLst/>
                <a:latin typeface="Helvetica Neue"/>
              </a:rPr>
              <a:t>السما</a:t>
            </a:r>
            <a:r>
              <a:rPr lang="ar-EG" sz="6000" b="1" i="0" dirty="0">
                <a:solidFill>
                  <a:srgbClr val="000000"/>
                </a:solidFill>
                <a:effectLst/>
                <a:latin typeface="Helvetica Neue"/>
              </a:rPr>
              <a:t>)2</a:t>
            </a:r>
            <a:br>
              <a:rPr lang="ar-EG" sz="60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علوت جداً ليس مثلك إله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 علوت جداً أيها الرب الإله</a:t>
            </a:r>
            <a:br>
              <a:rPr lang="ar-EG" sz="6600" b="1" dirty="0"/>
            </a:br>
            <a:endParaRPr lang="ar-EG" sz="66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1151257"/>
            <a:ext cx="9982199" cy="593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(مجداً لك عزاً لك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يعلو اسمك فوق </a:t>
            </a:r>
            <a:r>
              <a:rPr lang="ar-EG" sz="6600" b="1" i="0" dirty="0" err="1">
                <a:solidFill>
                  <a:srgbClr val="00582A"/>
                </a:solidFill>
                <a:effectLst/>
                <a:latin typeface="Helvetica Neue"/>
              </a:rPr>
              <a:t>السما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)2</a:t>
            </a:r>
            <a:br>
              <a:rPr lang="ar-EG" sz="6600" b="1" dirty="0">
                <a:solidFill>
                  <a:srgbClr val="00582A"/>
                </a:solidFill>
              </a:rPr>
            </a:br>
            <a:endParaRPr lang="ar-EG" sz="80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627757"/>
            <a:ext cx="99821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5400" b="1" i="0" dirty="0">
                <a:solidFill>
                  <a:srgbClr val="001E0E"/>
                </a:solidFill>
                <a:effectLst/>
                <a:latin typeface="Helvetica Neue"/>
              </a:rPr>
              <a:t>2-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(جلالك يغطى كل ذا الوجود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فأنك عظيم دونما حدود)2</a:t>
            </a:r>
            <a:br>
              <a:rPr lang="ar-EG" sz="6600" b="1" dirty="0"/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لا تقف أمامك أعلى السدود </a:t>
            </a:r>
          </a:p>
          <a:p>
            <a:pPr algn="ctr" rtl="1"/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علوت وحدك لك كل السجود</a:t>
            </a:r>
            <a:br>
              <a:rPr lang="ar-EG" sz="6600" b="1" dirty="0"/>
            </a:br>
            <a:endParaRPr lang="ar-EG" sz="66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963043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990600"/>
            <a:ext cx="9982199" cy="5935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القرار: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(مجداً لك عزاً لك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يعلو اسمك فوق </a:t>
            </a:r>
            <a:r>
              <a:rPr lang="ar-EG" sz="6600" b="1" i="0" dirty="0" err="1">
                <a:solidFill>
                  <a:srgbClr val="00582A"/>
                </a:solidFill>
                <a:effectLst/>
                <a:latin typeface="Helvetica Neue"/>
              </a:rPr>
              <a:t>السما</a:t>
            </a:r>
            <a:r>
              <a:rPr lang="ar-EG" sz="6600" b="1" i="0" dirty="0">
                <a:solidFill>
                  <a:srgbClr val="00582A"/>
                </a:solidFill>
                <a:effectLst/>
                <a:latin typeface="Helvetica Neue"/>
              </a:rPr>
              <a:t>)2</a:t>
            </a:r>
            <a:br>
              <a:rPr lang="ar-EG" sz="6600" b="1" dirty="0">
                <a:solidFill>
                  <a:srgbClr val="00582A"/>
                </a:solidFill>
              </a:rPr>
            </a:br>
            <a:endParaRPr lang="ar-EG" sz="8000" b="1" i="0" dirty="0">
              <a:solidFill>
                <a:srgbClr val="00582A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67344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2234</TotalTime>
  <Words>86</Words>
  <Application>Microsoft Office PowerPoint</Application>
  <PresentationFormat>عرض على الشاشة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 Neue</vt:lpstr>
      <vt:lpstr>jomhuria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371</cp:revision>
  <dcterms:created xsi:type="dcterms:W3CDTF">2021-12-07T14:30:00Z</dcterms:created>
  <dcterms:modified xsi:type="dcterms:W3CDTF">2024-08-28T14:01:59Z</dcterms:modified>
</cp:coreProperties>
</file>