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عنوان سكني ف ستره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(عنوان سكني في ستره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 ظل القدير يبات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حصني وملجأ حياتي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الرحب وفي الأزمات)2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38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واسمه ده غالي علي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(م الصياد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بيحميني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تحت جناحه يخبيني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وبا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ولا خوف ولا سهم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يقدر في يوم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</a:rPr>
              <a:t>يأذيني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1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38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واسمه ده غالي علي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4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(لأن عيني عليه ومنقوش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كفوف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يوم الشر يقرب من خيمتي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باجري عليه)2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2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38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(وده وعده دايماً 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أتعلق بيه ينجيني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واسمه ده غالي علي </a:t>
            </a:r>
          </a:p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يرفعني ويعليني)2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99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135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2024-08-29T07:43:17Z</dcterms:modified>
</cp:coreProperties>
</file>