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3" r:id="rId3"/>
    <p:sldId id="456" r:id="rId4"/>
    <p:sldId id="457" r:id="rId5"/>
    <p:sldId id="460" r:id="rId6"/>
    <p:sldId id="459" r:id="rId7"/>
    <p:sldId id="461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6"/>
            <p14:sldId id="457"/>
            <p14:sldId id="460"/>
            <p14:sldId id="459"/>
            <p14:sldId id="46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2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عنوان سكني ف ستره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46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(عنوان سكني في ستره 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 ظل القدير يبات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حصني وملجأ حياتي 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في الرحب وفي الأزمات)2</a:t>
            </a:r>
            <a:br>
              <a:rPr lang="ar-EG" sz="6600" b="1" dirty="0"/>
            </a:br>
            <a:br>
              <a:rPr lang="ar-EG" sz="6600" b="1" dirty="0"/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43890"/>
            <a:ext cx="99821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i="0" dirty="0">
                <a:solidFill>
                  <a:srgbClr val="00582A"/>
                </a:solidFill>
                <a:effectLst/>
                <a:latin typeface="Helvetica Neue"/>
              </a:rPr>
              <a:t>القرار: </a:t>
            </a:r>
          </a:p>
          <a:p>
            <a:pPr algn="ctr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(وده وعده دايماً لي </a:t>
            </a:r>
          </a:p>
          <a:p>
            <a:pPr algn="ctr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أتعلق بيه ينجيني </a:t>
            </a:r>
          </a:p>
          <a:p>
            <a:pPr algn="ctr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واسمه ده غالي علي </a:t>
            </a:r>
          </a:p>
          <a:p>
            <a:pPr algn="ctr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يرفعني ويعليني)2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46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2- 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(م الصياد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بيحميني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تحت جناحه يخبيني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ولا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وبا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ولا خوف ولا سهم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يقدر في يوم </a:t>
            </a:r>
            <a:r>
              <a:rPr lang="ar-EG" sz="6600" b="1" i="0">
                <a:solidFill>
                  <a:srgbClr val="000000"/>
                </a:solidFill>
                <a:effectLst/>
                <a:latin typeface="Helvetica Neue"/>
              </a:rPr>
              <a:t>يأذيني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)2</a:t>
            </a:r>
            <a:br>
              <a:rPr lang="ar-EG" sz="6600" b="1" dirty="0"/>
            </a:br>
            <a:br>
              <a:rPr lang="ar-EG" sz="6600" b="1" dirty="0"/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71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43890"/>
            <a:ext cx="99821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i="0" dirty="0">
                <a:solidFill>
                  <a:srgbClr val="00582A"/>
                </a:solidFill>
                <a:effectLst/>
                <a:latin typeface="Helvetica Neue"/>
              </a:rPr>
              <a:t>القرار: </a:t>
            </a:r>
          </a:p>
          <a:p>
            <a:pPr algn="ctr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(وده وعده دايماً لي </a:t>
            </a:r>
          </a:p>
          <a:p>
            <a:pPr algn="ctr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أتعلق بيه ينجيني </a:t>
            </a:r>
          </a:p>
          <a:p>
            <a:pPr algn="ctr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واسمه ده غالي علي </a:t>
            </a:r>
          </a:p>
          <a:p>
            <a:pPr algn="ctr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يرفعني ويعليني)2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643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3-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(لأن عيني عليه ومنقوش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 كفوف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إيديه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لو يوم الشر يقرب من خيمتي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أنا باجري عليه)2</a:t>
            </a:r>
            <a:br>
              <a:rPr lang="ar-EG" sz="7200" b="1" dirty="0"/>
            </a:br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21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43890"/>
            <a:ext cx="99821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i="0" dirty="0">
                <a:solidFill>
                  <a:srgbClr val="00582A"/>
                </a:solidFill>
                <a:effectLst/>
                <a:latin typeface="Helvetica Neue"/>
              </a:rPr>
              <a:t>القرار: </a:t>
            </a:r>
          </a:p>
          <a:p>
            <a:pPr algn="ctr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(وده وعده دايماً لي </a:t>
            </a:r>
          </a:p>
          <a:p>
            <a:pPr algn="ctr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أتعلق بيه ينجيني </a:t>
            </a:r>
          </a:p>
          <a:p>
            <a:pPr algn="ctr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واسمه ده غالي علي </a:t>
            </a:r>
          </a:p>
          <a:p>
            <a:pPr algn="ctr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يرفعني ويعليني)2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993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2247</TotalTime>
  <Words>135</Words>
  <Application>Microsoft Office PowerPoint</Application>
  <PresentationFormat>عرض على الشاشة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376</cp:revision>
  <dcterms:created xsi:type="dcterms:W3CDTF">2021-12-07T14:30:00Z</dcterms:created>
  <dcterms:modified xsi:type="dcterms:W3CDTF">2024-08-29T07:43:17Z</dcterms:modified>
</cp:coreProperties>
</file>