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03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62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078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15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عِنوَان سَكَني في سِترُه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(عِنوَان سَكَني في سِترُه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ظِلِّ القَديــــــــــر بابات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حِصني ومَلجَــــــــأ حَيَاتي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 الرَّحبِ وفي الأزَمَات)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aenwan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sakani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setro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Dell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elqadeer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babat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heSni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maljaa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firrahbi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alazamat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en-US" sz="14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address is in His shelter, in the shade of the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Almighty I spend the night. He is my tower and the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shelter for my life during easy and tough times.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(وِدا وَعدُه دَايمَاً ليَّ   أتعَلَّق بيه ينَجِّيني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وِاِسمُه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غَالي عَلَيَّ   يرفَعني ويعَلِّيني)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weda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dayman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atallaq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yenajjini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wesmo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da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aalayya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yerfaani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yeaallini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promised to save me when I abide in Him.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His name is precious to me. He will lift me up.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(مِن الصَّيَّاد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بيحمينــــي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تَحت جِناحِيـــــــــه يخَبِّيني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وَلا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وَبا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وَلا خُوف وَلا سَهم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يقدَر في يُـــــــوم يُؤذيني)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melSSayyad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byehmini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taht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jenahaih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yekhabbini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waba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khof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sahm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yeqdar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yoathini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protects me from the snatcher and hides me under His wings. No epidemic, fear or flying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arrow may hurt me at any time.</a:t>
            </a:r>
            <a:endParaRPr lang="ar-EG" sz="3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278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(وِدا وَعدُه دَايمَاً ليَّ   أتعَلَّق بيه ينَجِّيني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وِاِسمُه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غَالي عَلَيَّ   يرفَعني ويعَلِّيني)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weda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dayman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atallaq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yenajjini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wesmo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da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aalayya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yerfaani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yeaallini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promised to save me when I abide in Him.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His name is precious to me. He will lift me up.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119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(وِلأن عِينَـــــــــيَّ عَلِيه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وِمُنقُوش في كُفُـــوف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إيدِيه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لو يُوم اِلشَّـــــــــــــر يقَرَّب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مِن خِيمتي أنا باجري عَليه)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(we le 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aenayya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aalaih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manqoosh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kofof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edaih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elsharr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aqrrab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khemti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bajri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aalaih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Because my eyes gaze at Him and I am carved on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His palms, if evil comes close to my tabernacle;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run to Him.</a:t>
            </a:r>
            <a:endParaRPr lang="ar-EG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8376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(وِدا وَعدُه دَايمَاً ليَّ   أتعَلَّق بيه ينَجِّيني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وِاِسمُه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غَالي عَلَيَّ   يرفَعني ويعَلِّيني)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weda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waado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dayman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lia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atallaq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beeh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yenajjini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wesmo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da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aalayya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yerfaani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yeaallini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 promised to save me when I abide in Him.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His name is precious to me. He will lift me up.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898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5141</TotalTime>
  <Words>440</Words>
  <Application>Microsoft Office PowerPoint</Application>
  <PresentationFormat>عرض على الشاشة (4:3)</PresentationFormat>
  <Paragraphs>38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506</cp:revision>
  <dcterms:created xsi:type="dcterms:W3CDTF">2021-12-07T14:30:00Z</dcterms:created>
  <dcterms:modified xsi:type="dcterms:W3CDTF">2023-10-04T08:27:55Z</dcterms:modified>
</cp:coreProperties>
</file>