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4" r:id="rId3"/>
    <p:sldId id="323" r:id="rId4"/>
    <p:sldId id="330" r:id="rId5"/>
    <p:sldId id="328" r:id="rId6"/>
    <p:sldId id="331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30"/>
            <p14:sldId id="328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6" autoAdjust="0"/>
    <p:restoredTop sz="94660"/>
  </p:normalViewPr>
  <p:slideViewPr>
    <p:cSldViewPr>
      <p:cViewPr varScale="1">
        <p:scale>
          <a:sx n="91" d="100"/>
          <a:sy n="91" d="100"/>
        </p:scale>
        <p:origin x="16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54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5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71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فَرْحَةُ قلبي فيكَ إلَهِي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فرحَة ُ قلبي فيكَ إلَهي  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غَدي وَيَوْمِي تَبْقى أمين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كَمَا بأمسٍ كُنتَ أمِينـاً  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تَبْقى أمِينـاً في كُلِّ حِين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3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يَوْمٍ ألمَسُ دَوْمَاً </a:t>
            </a:r>
            <a:endParaRPr lang="en-US" sz="5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جَمَالاً لِشَخصِكَ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(ألمَسُ حُبَّاً يُبهِجُ قلبي 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ألمَسُ صِدْقاً في وَعْدِكَ)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>
              <a:lnSpc>
                <a:spcPct val="150000"/>
              </a:lnSpc>
            </a:pP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فرحَة ُ قلبي فيكَ إلَهي  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غَدي وَيَوْمِي تَبْقى أمين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كَمَا بأمسٍ كُنتَ أمِينـاً  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تَبْقى أمِينـاً في كُلِّ حِين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3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992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-3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ضَعْفي تَسْنِدُ نفسي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يَهْمِسُ دَوْمَاً لي صَوْتُكَ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(”إنِّي اِجْتَزْتُ قبلَكَ يَوْمَاً 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نِعْمَتي تَكفي في ضَعْفِكَ“)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5930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فرحَة ُ قلبي فيكَ إلَهي  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غَدي وَيَوْمِي تَبْقى أمين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كَمَا بأمسٍ كُنتَ أمِينـاً  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تَبْقى أمِينـاً في كُلِّ حِين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3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064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5322</TotalTime>
  <Words>129</Words>
  <Application>Microsoft Office PowerPoint</Application>
  <PresentationFormat>On-screen Show (4:3)</PresentationFormat>
  <Paragraphs>29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530</cp:revision>
  <dcterms:created xsi:type="dcterms:W3CDTF">2021-12-07T14:30:00Z</dcterms:created>
  <dcterms:modified xsi:type="dcterms:W3CDTF">2024-04-29T07:35:19Z</dcterms:modified>
</cp:coreProperties>
</file>