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4" r:id="rId3"/>
    <p:sldId id="323" r:id="rId4"/>
    <p:sldId id="325" r:id="rId5"/>
    <p:sldId id="326" r:id="rId6"/>
    <p:sldId id="327" r:id="rId7"/>
    <p:sldId id="328" r:id="rId8"/>
    <p:sldId id="32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3"/>
            <p14:sldId id="325"/>
            <p14:sldId id="326"/>
            <p14:sldId id="327"/>
            <p14:sldId id="328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6" autoAdjust="0"/>
    <p:restoredTop sz="94660"/>
  </p:normalViewPr>
  <p:slideViewPr>
    <p:cSldViewPr>
      <p:cViewPr varScale="1">
        <p:scale>
          <a:sx n="93" d="100"/>
          <a:sy n="93" d="100"/>
        </p:scale>
        <p:origin x="1656" y="-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65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37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80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5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44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فَرْحَةُ قلبي فيكَ إلَهِي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فرحَة ُ قلبي فيكَ إلَهي   غَدي وَيَوْمِي تَبْقى أمين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كَمَا بأمسٍ كُنتَ أمِينـاً   تَبْقى أمِينـاً في كُلِّ حِين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farhato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ghadi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yawmi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tabqa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ameen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amsen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ameenan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tabqa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ameenan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rejoice in You Lord, You remain compassionate everyday.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يَوْمٍ ألمَسُ دَوْمَاً رَبِّي جَمَالاً لِشَخصِكَ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(ألمَسُ حُبَّاً يُبهِجُ قلبي  ألمَسُ صِدْقاً في وَعْدِكَ)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yawmen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almaso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jamalan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shakhSeka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almaso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yobhejo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almaso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Sedqan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feel Your beauty everyday. I feel Your love that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pleases my heart. I feel the truth in Your promises.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فرحَة ُ قلبي فيكَ إلَهي   غَدي وَيَوْمِي تَبْقى أمين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كَمَا بأمسٍ كُنتَ أمِينـاً   تَبْقى أمِينـاً في كُلِّ حِين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farhato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ghadi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yawmi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tabqa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ameen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amsen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ameenan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tabqa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ameenan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rejoice in You Lord, You remain compassionate everyday.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6797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ضِيقٍ وَعْدُكَ رَبِّي ”لَسْتَ وَحِيدَاً فـــي كَربِكَ“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(عَنِّي تُزيلُ كُلَّ صِعَابٍ  يَعْلو هُتافي بِشُكرِكَ)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waadoka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“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lasta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waheedan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karbeka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”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tozeelo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Seaaben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hotafi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promised that I would not be alone on troubles. You remove all hardships and I thank You loudly.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9829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فرحَة ُ قلبي فيكَ إلَهي   غَدي وَيَوْمِي تَبْقى أمين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كَمَا بأمسٍ كُنتَ أمِينـاً   تَبْقى أمِينـاً في كُلِّ حِين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farhato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ghadi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yawmi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tabqa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ameen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amsen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ameenan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tabqa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ameenan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rejoice in You Lord, You remain compassionate everyday.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0336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-3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ضَعْفي تَسْنِدُ نفسي يَهْمِسُ دَوْمَاً لي صَوْتُكَ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(”إنِّي اِجْتَزْتُ قبلَكَ يَوْمَاً نِعْمَتي تَكفي في ضَعْفِكَ“)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43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Daafi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tasnedo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yahmeso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Sawtoka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(“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ejtazto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qablaka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yawman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neamati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takfi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Daafeka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”)2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support me in my troubles and whisper to me that You went through the same path before me and that Your grace is sufficient during my weakness.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5930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فرحَة ُ قلبي فيكَ إلَهي   غَدي وَيَوْمِي تَبْقى أمين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كَمَا بأمسٍ كُنتَ أمِينـاً   تَبْقى أمِينـاً في كُلِّ حِين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farhato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ghadi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yawmi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tabqa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ameen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amsen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ameenan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tabqa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ameenan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rejoice in You Lord, You remain compassionate everyday.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2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466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5309</TotalTime>
  <Words>470</Words>
  <Application>Microsoft Office PowerPoint</Application>
  <PresentationFormat>عرض على الشاشة (4:3)</PresentationFormat>
  <Paragraphs>37</Paragraphs>
  <Slides>9</Slides>
  <Notes>7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528</cp:revision>
  <dcterms:created xsi:type="dcterms:W3CDTF">2021-12-07T14:30:00Z</dcterms:created>
  <dcterms:modified xsi:type="dcterms:W3CDTF">2023-10-14T08:07:11Z</dcterms:modified>
</cp:coreProperties>
</file>