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3" r:id="rId4"/>
    <p:sldId id="325" r:id="rId5"/>
    <p:sldId id="326" r:id="rId6"/>
    <p:sldId id="327" r:id="rId7"/>
    <p:sldId id="328" r:id="rId8"/>
    <p:sldId id="32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4660"/>
  </p:normalViewPr>
  <p:slideViewPr>
    <p:cSldViewPr>
      <p:cViewPr varScale="1">
        <p:scale>
          <a:sx n="93" d="100"/>
          <a:sy n="93" d="100"/>
        </p:scale>
        <p:origin x="1656" y="-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3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80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5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فَرْحَةُ قلبي فيكَ إلَهِي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غَدي وَيَوْمِي تَبْقى أمين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تَبْقى أمِينـاً في كُلِّ حِين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rejoice in You Lord, You remain compassionate everyday.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يَوْمٍ ألمَسُ دَوْمَاً رَبِّي جَمَالاً لِشَخصِكَ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(ألمَسُ حُبَّاً يُبهِجُ قلبي  ألمَسُ صِدْقاً في وَعْدِكَ)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yobhejo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Sedqan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feel Your beauty everyday. I feel Your love that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pleases my heart. I feel the truth in Your promises.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غَدي وَيَوْمِي تَبْقى أمين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تَبْقى أمِينـاً في كُلِّ حِين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rejoice in You Lord, You remain compassionate everyday.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79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ضِيقٍ وَعْدُكَ رَبِّي ”لَسْتَ وَحِيدَاً فـــي كَربِكَ“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(عَنِّي تُزيلُ كُلَّ صِعَابٍ  يَعْلو هُتافي بِشُكرِكَ)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waadoka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“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waheedan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karbeka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tozeelo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Seaaben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promised that I would not be alone on troubles. You remove all hardships and I thank You loudly.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82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غَدي وَيَوْمِي تَبْقى أمين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تَبْقى أمِينـاً في كُلِّ حِين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rejoice in You Lord, You remain compassionate everyday.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33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كُلِّ ضَعْفي تَسْنِدُ نفسي يَهْمِسُ دَوْمَاً لي صَوْتُكَ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(”إنِّي اِجْتَزْتُ قبلَكَ يَوْمَاً نِعْمَتي تَكفي في ضَعْفِكَ“)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4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tasnedo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yahmeso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(“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ejtazto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takfi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support me in my troubles and whisper to me that You went through the same path before me and that Your grace is sufficient during my weakness.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9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فرحَة ُ قلبي فيكَ إلَهي   غَدي وَيَوْمِي تَبْقى أمين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كَمَا بأمسٍ كُنتَ أمِينـاً   تَبْقى أمِينـاً في كُلِّ حِين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ameen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ameenan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rejoice in You Lord, You remain compassionate everyday.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46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5309</TotalTime>
  <Words>470</Words>
  <Application>Microsoft Office PowerPoint</Application>
  <PresentationFormat>عرض على الشاشة (4:3)</PresentationFormat>
  <Paragraphs>37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528</cp:revision>
  <dcterms:created xsi:type="dcterms:W3CDTF">2021-12-07T14:30:00Z</dcterms:created>
  <dcterms:modified xsi:type="dcterms:W3CDTF">2023-10-14T08:07:11Z</dcterms:modified>
</cp:coreProperties>
</file>