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60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60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54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77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5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40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42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95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فرَّحت قلبي يوم ما قابلتك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-5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كِرِهت عَادَاتي وِشَهَوَاتي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وِقُمت مِن بين الأمــــــوَات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لَمَّا سَطَع نورك في حَيَاتي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حَصَلت عَلى كُلِّ البَرَكـات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kereht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elamwat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haSalt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elbarakat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despised my bad habits and rose from the dead when Your light shone in my life and I got all the blessings.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568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72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-6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عَنْدَكْ نِعَم وحَياة أبَدِيَّ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عَنْدَك يَنبُوع يرْوِي العَطشانْ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إرْوِيني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مِنْ نَبْعك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لِكَي أكون دَوْم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فَرحَ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yanboua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yerw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elaatshan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erweeni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have eternal life, You have water for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thirsty. Quench me from Your spring, Savior,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 I will be glad.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201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989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فَرَّحْتْ قلبي يُوم مَا قابِلتك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يُوم مَا قابِلتك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انْ يُوم عِيد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خلَّصْتني ورَيَّحْتِ ضمِي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غَيَّرْت قلب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بقَلبِ جدي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farraht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abeltak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abeltak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khalaSteni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rayyaht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Damiri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jedeed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rejoiced when I met You, it was a feast.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saved me and comforted my conscience,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changed my heart.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سِمِعْت صُ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وتَك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بيْناديني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بآيَة مـِنْ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اتِ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الإنجي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وَجَدْت فيه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تعْزيَّات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وكانْ صُوتَك واضِح وجَمِيل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semeat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beynadini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elinjeel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wajadt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taazyati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waDih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jameel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heard Your voice calling me, by a verse in the Bible. In it I found my comfort and Your voice was sound and clear.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79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63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لحظة واحدَة اتغيَّر حَالي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شَعَرْت إنِّ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إنسَ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 جَديدْ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سَعَ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ادَة لم تخْطُرْ عَل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بَال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لايُنطَق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بِهِ ومَجي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etghayar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shaart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takhtor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yontaq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 moment, I was changed I felt like a new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creation. I experienced joy beyond description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comprehension.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686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29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بَهجة خَلاصك ظَهَرت فِيَّ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وِالحُزن رَاح وِضَميري ارتاح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خَلَّصتَني مِن العُبُودِيَّة  حَيَاتي أصبَحَت أفرَاح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bahjet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Dameeri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ertah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khallaSteni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elaobodia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aSbahet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joy of Your salvation showed in me, sorrow is gone and I had a clear conscience. You saved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 from the slavery and made my life pure joy.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3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en-US" sz="24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نَصِيب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أعْظَم نَصِيبْ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أحْبَبْتَني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وأنا خَاطِي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حُبَّك ظهَر لي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الصَّليبْ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ahbabtani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love and my life, You are my great portion. You loved me Jesus when I was a sinner. Your love showed on the cross. 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1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5332</TotalTime>
  <Words>1015</Words>
  <Application>Microsoft Office PowerPoint</Application>
  <PresentationFormat>عرض على الشاشة (4:3)</PresentationFormat>
  <Paragraphs>48</Paragraphs>
  <Slides>14</Slides>
  <Notes>12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531</cp:revision>
  <dcterms:created xsi:type="dcterms:W3CDTF">2021-12-07T14:30:00Z</dcterms:created>
  <dcterms:modified xsi:type="dcterms:W3CDTF">2023-10-14T08:50:35Z</dcterms:modified>
</cp:coreProperties>
</file>