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0607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7200" b="1" dirty="0"/>
              <a:t>فرَّحت قلبي يوم ما قابلتك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2121"/>
            <a:ext cx="99821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5-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كِرِهت عَادَاتي وِشَهَوَاتي</a:t>
            </a:r>
            <a:br>
              <a:rPr lang="ar-EG" altLang="zh-CN" sz="6600" b="1" dirty="0"/>
            </a:br>
            <a:r>
              <a:rPr lang="ar-EG" altLang="zh-CN" sz="6600" b="1" dirty="0"/>
              <a:t>وِقُمت مِن بين الأمــــــوَات</a:t>
            </a:r>
            <a:br>
              <a:rPr lang="ar-EG" altLang="zh-CN" sz="6600" b="1" dirty="0"/>
            </a:br>
            <a:r>
              <a:rPr lang="ar-EG" altLang="zh-CN" sz="6600" b="1" dirty="0"/>
              <a:t>لَمَّا سَطَع نورك في حَيَاتي</a:t>
            </a:r>
            <a:br>
              <a:rPr lang="ar-EG" altLang="zh-CN" sz="6600" b="1" dirty="0"/>
            </a:br>
            <a:r>
              <a:rPr lang="ar-EG" altLang="zh-CN" sz="6600" b="1" dirty="0"/>
              <a:t>حَصَلت عَلى كُلِّ البَرَكـات</a:t>
            </a:r>
          </a:p>
        </p:txBody>
      </p:sp>
    </p:spTree>
    <p:extLst>
      <p:ext uri="{BB962C8B-B14F-4D97-AF65-F5344CB8AC3E}">
        <p14:creationId xmlns:p14="http://schemas.microsoft.com/office/powerpoint/2010/main" val="3039090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6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حَبيبــــــي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وإنتَ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حَياتي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نَصِيبـــي أعْظَم نَصِيبْ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(أحْبَبْتَني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يايَسُوع</a:t>
            </a:r>
            <a:r>
              <a:rPr lang="ar-EG" altLang="zh-CN" sz="6600" b="1" dirty="0">
                <a:solidFill>
                  <a:srgbClr val="003300"/>
                </a:solidFill>
              </a:rPr>
              <a:t> وأنا خَاطِي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حُبَّك ظهَر لي فـي الصَّليبْ)2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94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2121"/>
            <a:ext cx="99821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6-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بعَنْدَكْ نِعَم وحَياة أبَدِيَّـــــة</a:t>
            </a:r>
            <a:br>
              <a:rPr lang="ar-EG" altLang="zh-CN" sz="6600" b="1" dirty="0"/>
            </a:br>
            <a:r>
              <a:rPr lang="ar-EG" altLang="zh-CN" sz="6600" b="1" dirty="0"/>
              <a:t>عَنْدَك يَنبُوع يرْوِي العَطشانْ</a:t>
            </a:r>
            <a:br>
              <a:rPr lang="ar-EG" altLang="zh-CN" sz="6600" b="1" dirty="0"/>
            </a:br>
            <a:r>
              <a:rPr lang="ar-EG" altLang="zh-CN" sz="6600" b="1" dirty="0" err="1"/>
              <a:t>إرْوِيني</a:t>
            </a:r>
            <a:r>
              <a:rPr lang="ar-EG" altLang="zh-CN" sz="6600" b="1" dirty="0"/>
              <a:t> مِنْ نَبْعك </a:t>
            </a:r>
            <a:r>
              <a:rPr lang="ar-EG" altLang="zh-CN" sz="6600" b="1" dirty="0" err="1"/>
              <a:t>يافــــــاديَّ</a:t>
            </a:r>
            <a:br>
              <a:rPr lang="ar-EG" altLang="zh-CN" sz="6600" b="1"/>
            </a:br>
            <a:r>
              <a:rPr lang="ar-EG" altLang="zh-CN" sz="6600" b="1"/>
              <a:t>لِكَي أكون دَوْمــــاً فَرحَـانْ</a:t>
            </a:r>
            <a:endParaRPr lang="ar-EG" altLang="zh-CN" sz="6600" b="1" dirty="0"/>
          </a:p>
        </p:txBody>
      </p:sp>
    </p:spTree>
    <p:extLst>
      <p:ext uri="{BB962C8B-B14F-4D97-AF65-F5344CB8AC3E}">
        <p14:creationId xmlns:p14="http://schemas.microsoft.com/office/powerpoint/2010/main" val="3512215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6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حَبيبــــــي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وإنتَ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حَياتي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نَصِيبـــي أعْظَم نَصِيبْ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(أحْبَبْتَني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يايَسُوع</a:t>
            </a:r>
            <a:r>
              <a:rPr lang="ar-EG" altLang="zh-CN" sz="6600" b="1" dirty="0">
                <a:solidFill>
                  <a:srgbClr val="003300"/>
                </a:solidFill>
              </a:rPr>
              <a:t> وأنا خَاطِي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حُبَّك ظهَر لي فـي الصَّليبْ)2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23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2121"/>
            <a:ext cx="99821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1-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فَرَّحْتْ قلبي يُوم مَا قابِلتك</a:t>
            </a:r>
            <a:br>
              <a:rPr lang="ar-EG" altLang="zh-CN" sz="6600" b="1" dirty="0"/>
            </a:br>
            <a:r>
              <a:rPr lang="ar-EG" altLang="zh-CN" sz="6600" b="1" dirty="0"/>
              <a:t>يُوم مَا قابِلتك كـــانْ يُوم عِيد</a:t>
            </a:r>
            <a:br>
              <a:rPr lang="ar-EG" altLang="zh-CN" sz="6600" b="1" dirty="0"/>
            </a:br>
            <a:r>
              <a:rPr lang="ar-EG" altLang="zh-CN" sz="6600" b="1" dirty="0"/>
              <a:t>خلَّصْتني ورَيَّحْتِ ضمِيــري</a:t>
            </a:r>
            <a:br>
              <a:rPr lang="ar-EG" altLang="zh-CN" sz="6600" b="1" dirty="0"/>
            </a:br>
            <a:r>
              <a:rPr lang="ar-EG" altLang="zh-CN" sz="6600" b="1" dirty="0"/>
              <a:t>غَيَّرْت قلبـــــي بقَلبِ جديــد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6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حَبيبــــــي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وإنتَ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حَياتي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نَصِيبـــي أعْظَم نَصِيبْ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(أحْبَبْتَني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يايَسُوع</a:t>
            </a:r>
            <a:r>
              <a:rPr lang="ar-EG" altLang="zh-CN" sz="6600" b="1" dirty="0">
                <a:solidFill>
                  <a:srgbClr val="003300"/>
                </a:solidFill>
              </a:rPr>
              <a:t> وأنا خَاطِي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حُبَّك ظهَر لي فـي الصَّليبْ)2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2-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سِمِعْت صُـــوتَك </a:t>
            </a:r>
            <a:r>
              <a:rPr lang="ar-EG" altLang="zh-CN" sz="6600" b="1" dirty="0" err="1"/>
              <a:t>بيْناديني</a:t>
            </a:r>
            <a:br>
              <a:rPr lang="ar-EG" altLang="zh-CN" sz="6600" b="1" dirty="0"/>
            </a:br>
            <a:r>
              <a:rPr lang="ar-EG" altLang="zh-CN" sz="6600" b="1" dirty="0"/>
              <a:t>بآيَة مـِنْ آيـاتِ الإنجيــــــــل</a:t>
            </a:r>
            <a:br>
              <a:rPr lang="ar-EG" altLang="zh-CN" sz="6600" b="1" dirty="0"/>
            </a:br>
            <a:r>
              <a:rPr lang="ar-EG" altLang="zh-CN" sz="6600" b="1" dirty="0"/>
              <a:t>وَجَدْت فيهـــا </a:t>
            </a:r>
            <a:r>
              <a:rPr lang="ar-EG" altLang="zh-CN" sz="6600" b="1" dirty="0" err="1"/>
              <a:t>تعْزيَّاتـــــــــي</a:t>
            </a:r>
            <a:br>
              <a:rPr lang="ar-EG" altLang="zh-CN" sz="6600" b="1" dirty="0"/>
            </a:br>
            <a:r>
              <a:rPr lang="ar-EG" altLang="zh-CN" sz="6600" b="1" dirty="0"/>
              <a:t>وكانْ صُوتَك واضِح وجَمِيل</a:t>
            </a:r>
          </a:p>
        </p:txBody>
      </p:sp>
    </p:spTree>
    <p:extLst>
      <p:ext uri="{BB962C8B-B14F-4D97-AF65-F5344CB8AC3E}">
        <p14:creationId xmlns:p14="http://schemas.microsoft.com/office/powerpoint/2010/main" val="1818928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6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حَبيبــــــي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وإنتَ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حَياتي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نَصِيبـــي أعْظَم نَصِيبْ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(أحْبَبْتَني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يايَسُوع</a:t>
            </a:r>
            <a:r>
              <a:rPr lang="ar-EG" altLang="zh-CN" sz="6600" b="1" dirty="0">
                <a:solidFill>
                  <a:srgbClr val="003300"/>
                </a:solidFill>
              </a:rPr>
              <a:t> وأنا خَاطِي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حُبَّك ظهَر لي فـي الصَّليبْ)2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5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2121"/>
            <a:ext cx="9982199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3-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في لحظة واحدَة اتغيَّر حَالي</a:t>
            </a:r>
            <a:br>
              <a:rPr lang="ar-EG" altLang="zh-CN" sz="6600" b="1" dirty="0"/>
            </a:br>
            <a:r>
              <a:rPr lang="ar-EG" altLang="zh-CN" sz="6600" b="1" dirty="0"/>
              <a:t>شَعَرْت إنِّـــــــي إنسَـــــان جَديدْ</a:t>
            </a:r>
            <a:br>
              <a:rPr lang="ar-EG" altLang="zh-CN" sz="6600" b="1" dirty="0"/>
            </a:br>
            <a:r>
              <a:rPr lang="ar-EG" altLang="zh-CN" sz="6600" b="1" dirty="0"/>
              <a:t>سَعَــادَة لم تخْطُرْ عَلــى بَالـــي</a:t>
            </a:r>
            <a:br>
              <a:rPr lang="ar-EG" altLang="zh-CN" sz="6600" b="1" dirty="0"/>
            </a:br>
            <a:r>
              <a:rPr lang="ar-EG" altLang="zh-CN" sz="6600" b="1" dirty="0"/>
              <a:t>فَرَح </a:t>
            </a:r>
            <a:r>
              <a:rPr lang="ar-EG" altLang="zh-CN" sz="6600" b="1" dirty="0" err="1"/>
              <a:t>لايُنطَق</a:t>
            </a:r>
            <a:r>
              <a:rPr lang="ar-EG" altLang="zh-CN" sz="6600" b="1" dirty="0"/>
              <a:t> بِهِ ومَجيــــــــدْ</a:t>
            </a:r>
          </a:p>
        </p:txBody>
      </p:sp>
    </p:spTree>
    <p:extLst>
      <p:ext uri="{BB962C8B-B14F-4D97-AF65-F5344CB8AC3E}">
        <p14:creationId xmlns:p14="http://schemas.microsoft.com/office/powerpoint/2010/main" val="21475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6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حَبيبــــــي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وإنتَ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حَياتي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نَصِيبـــي أعْظَم نَصِيبْ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(أحْبَبْتَني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يايَسُوع</a:t>
            </a:r>
            <a:r>
              <a:rPr lang="ar-EG" altLang="zh-CN" sz="6600" b="1" dirty="0">
                <a:solidFill>
                  <a:srgbClr val="003300"/>
                </a:solidFill>
              </a:rPr>
              <a:t> وأنا خَاطِي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حُبَّك ظهَر لي فـي الصَّليبْ)2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55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212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4-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بَهجة خَلاصك ظَهَرت فِيَّ</a:t>
            </a:r>
            <a:br>
              <a:rPr lang="ar-EG" altLang="zh-CN" sz="6600" b="1" dirty="0"/>
            </a:br>
            <a:r>
              <a:rPr lang="ar-EG" altLang="zh-CN" sz="6600" b="1" dirty="0"/>
              <a:t>وِالحُزن رَاح وِضَميري ارتاح</a:t>
            </a:r>
            <a:br>
              <a:rPr lang="ar-EG" altLang="zh-CN" sz="6600" b="1" dirty="0"/>
            </a:br>
            <a:r>
              <a:rPr lang="ar-EG" altLang="zh-CN" sz="6600" b="1" dirty="0"/>
              <a:t>خَلَّصتَني مِن العُبُودِيَّة 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600" b="1" dirty="0"/>
              <a:t>حَيَاتي أصبَحَت أفرَاح</a:t>
            </a:r>
          </a:p>
        </p:txBody>
      </p:sp>
    </p:spTree>
    <p:extLst>
      <p:ext uri="{BB962C8B-B14F-4D97-AF65-F5344CB8AC3E}">
        <p14:creationId xmlns:p14="http://schemas.microsoft.com/office/powerpoint/2010/main" val="145569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6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حَبيبــــــي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وإنتَ</a:t>
            </a:r>
            <a:r>
              <a:rPr lang="ar-EG" altLang="zh-CN" sz="6600" b="1" dirty="0">
                <a:solidFill>
                  <a:srgbClr val="003300"/>
                </a:solidFill>
              </a:rPr>
              <a:t> حَياتي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 err="1">
                <a:solidFill>
                  <a:srgbClr val="003300"/>
                </a:solidFill>
              </a:rPr>
              <a:t>إنتَ</a:t>
            </a:r>
            <a:r>
              <a:rPr lang="ar-EG" altLang="zh-CN" sz="6600" b="1" dirty="0">
                <a:solidFill>
                  <a:srgbClr val="003300"/>
                </a:solidFill>
              </a:rPr>
              <a:t> نَصِيبـــي أعْظَم نَصِيبْ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(أحْبَبْتَني </a:t>
            </a:r>
            <a:r>
              <a:rPr lang="ar-EG" altLang="zh-CN" sz="6600" b="1" dirty="0" err="1">
                <a:solidFill>
                  <a:srgbClr val="003300"/>
                </a:solidFill>
              </a:rPr>
              <a:t>يايَسُوع</a:t>
            </a:r>
            <a:r>
              <a:rPr lang="ar-EG" altLang="zh-CN" sz="6600" b="1" dirty="0">
                <a:solidFill>
                  <a:srgbClr val="003300"/>
                </a:solidFill>
              </a:rPr>
              <a:t> وأنا خَاطِي</a:t>
            </a:r>
            <a:br>
              <a:rPr lang="ar-EG" altLang="zh-CN" sz="6600" b="1" dirty="0">
                <a:solidFill>
                  <a:srgbClr val="003300"/>
                </a:solidFill>
              </a:rPr>
            </a:br>
            <a:r>
              <a:rPr lang="ar-EG" altLang="zh-CN" sz="6600" b="1" dirty="0">
                <a:solidFill>
                  <a:srgbClr val="003300"/>
                </a:solidFill>
              </a:rPr>
              <a:t>حُبَّك ظهَر لي فـي الصَّليبْ)2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271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275</Words>
  <Application>Microsoft Office PowerPoint</Application>
  <PresentationFormat>عرض على الشاشة (4:3)</PresentationFormat>
  <Paragraphs>27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173</cp:revision>
  <dcterms:created xsi:type="dcterms:W3CDTF">2021-12-07T14:30:00Z</dcterms:created>
  <dcterms:modified xsi:type="dcterms:W3CDTF">2024-03-25T09:17:46Z</dcterms:modified>
</cp:coreProperties>
</file>