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9" r:id="rId6"/>
    <p:sldId id="408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9"/>
            <p14:sldId id="408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فَمِي يُحدثُ بِحبكَ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1-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فَمِي يُحدثُ بِحبكَ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اليومَ كلهُ بمجدكَ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لساني </a:t>
            </a:r>
            <a:r>
              <a:rPr lang="ar-EG" sz="6600" b="1" dirty="0" err="1"/>
              <a:t>يَلهجُ</a:t>
            </a:r>
            <a:r>
              <a:rPr lang="ar-EG" sz="6600" b="1" dirty="0"/>
              <a:t> بحمدكَ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أفرحُ أفرحُ دوماً بكَ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43176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للربِّ الإله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فدانا بدماه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مَحَا صَكنا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صــــارَ بِرَّنـــــا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2-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كم يَحلُو لِي أن أرفعُ اسمَكَ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أنتَ فاديَّ ما أعظم حبكَ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أشدو أغني لشخصكَ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أفرحُ أفرحُ دَوماً بِك </a:t>
            </a: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43176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للربِّ الإله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فدانا بدماه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مَحَا صَكنا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صــــارَ بِرَّنـــــا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0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3-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 هيا لِنرفعُ لهُ التسبيح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هيا نُعلِّي رأسَنا المسيح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نُقدمُ لَهُ كُلَّ المديح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 أفرحُ أفرحُ دَوماً بِكَ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43176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للربِّ الإله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فدانا بدماه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مَحَا صَكنا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صــــارَ بِرَّنـــــا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18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115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2024-08-29T07:54:57Z</dcterms:modified>
</cp:coreProperties>
</file>