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60" r:id="rId6"/>
    <p:sldId id="459" r:id="rId7"/>
    <p:sldId id="46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60"/>
            <p14:sldId id="459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فوق الجميع نرفع اسمك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فوق الجميع نرفع اسمك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رباً قدير للأبد ملكك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دوماً أمين نثق بك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نعظمك من مثلك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86683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يسوع اسمك عظيم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نسجد لك فاسمك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عظيم يسوع أنت ملكي</a:t>
            </a: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58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فوق الجميع أرفع اسمك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للأبد أعلن مجدك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أخضع لك يا رب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وأهتف من كل القلب</a:t>
            </a: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13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86683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يسوع اسمك عظيم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نسجد لك فاسمك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عظيم يسوع أنت ملكي</a:t>
            </a: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2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882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54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وعندما نعلن اسمك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تنحني كل الأرض لك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تسجد كل الجبال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وتهتف لك البحار</a:t>
            </a:r>
          </a:p>
        </p:txBody>
      </p:sp>
    </p:spTree>
    <p:extLst>
      <p:ext uri="{BB962C8B-B14F-4D97-AF65-F5344CB8AC3E}">
        <p14:creationId xmlns:p14="http://schemas.microsoft.com/office/powerpoint/2010/main" val="4238150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86683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يسوع اسمك عظيم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نسجد لك فاسمك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عظيم يسوع أنت ملكي</a:t>
            </a: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986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2286</TotalTime>
  <Words>108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381</cp:revision>
  <dcterms:created xsi:type="dcterms:W3CDTF">2021-12-07T14:30:00Z</dcterms:created>
  <dcterms:modified xsi:type="dcterms:W3CDTF">2024-08-29T07:46:21Z</dcterms:modified>
</cp:coreProperties>
</file>