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323" r:id="rId3"/>
    <p:sldId id="324" r:id="rId4"/>
    <p:sldId id="325" r:id="rId5"/>
    <p:sldId id="326" r:id="rId6"/>
    <p:sldId id="327" r:id="rId7"/>
    <p:sldId id="328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23"/>
            <p14:sldId id="324"/>
            <p14:sldId id="325"/>
            <p14:sldId id="326"/>
            <p14:sldId id="327"/>
            <p14:sldId id="328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57" autoAdjust="0"/>
    <p:restoredTop sz="94660"/>
  </p:normalViewPr>
  <p:slideViewPr>
    <p:cSldViewPr>
      <p:cViewPr varScale="1">
        <p:scale>
          <a:sx n="93" d="100"/>
          <a:sy n="93" d="100"/>
        </p:scale>
        <p:origin x="1632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10/15/2023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446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2645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1950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49021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100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0048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10/15/2023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10/15/2023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10/15/2023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10/15/2023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52400"/>
            <a:ext cx="9144000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تـرنيــمة</a:t>
            </a:r>
          </a:p>
          <a:p>
            <a:pPr algn="ctr" rtl="1"/>
            <a:r>
              <a:rPr lang="ar-EG" sz="6000" b="1" dirty="0"/>
              <a:t>فَوقَ الجَميع نَرفَعُ اِسمَكَ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LB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1</a:t>
            </a: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-</a:t>
            </a:r>
            <a:r>
              <a:rPr kumimoji="0" lang="ar-LB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فوقَ الجَميع نرفعُ اِسمَكَ رَبَّاً قدير لِلأبَدِ مُلكُكَ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دَومَاً أمين نثِقُ بكَ   نُعُظِّمُكَ  مَن مِثلُكَ</a:t>
            </a:r>
          </a:p>
          <a:p>
            <a:pPr rtl="1"/>
            <a:b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fawqa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eljameea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narfaao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esmaka</a:t>
            </a:r>
            <a:b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rabban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qadeer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lel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abadi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molkoka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dawman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ameen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natheqo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beka</a:t>
            </a:r>
            <a:b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noaazzemoka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man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methloka</a:t>
            </a:r>
            <a:b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9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 lift You above all as Almighty Lord forever.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You are always trustworthy, no one is like You.</a:t>
            </a:r>
            <a:endParaRPr lang="ar-EG" sz="14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179498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2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القرار:</a:t>
            </a:r>
            <a:br>
              <a:rPr kumimoji="0" lang="ar-EG" sz="2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(يَسوع اِسمُكَ عَظيم)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نسجُدُ لكَ فاسمُكَ عَظيم   يَسوعُ أنتَ مَلِكي</a:t>
            </a:r>
          </a:p>
          <a:p>
            <a:pPr rtl="1"/>
            <a:b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yasou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esmoka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aazeem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nasjodo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laka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fasmoka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aazeem</a:t>
            </a:r>
            <a:b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yasou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anta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maleki</a:t>
            </a: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900" b="1" kern="0" dirty="0">
              <a:solidFill>
                <a:srgbClr val="005024"/>
              </a:solidFill>
              <a:latin typeface="Arial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Jesus, Your name is great, we worship You. You are my king. </a:t>
            </a:r>
            <a:endParaRPr lang="ar-EG" sz="2000" b="1" dirty="0">
              <a:solidFill>
                <a:srgbClr val="005024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157581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-</a:t>
            </a:r>
            <a:r>
              <a:rPr kumimoji="0" lang="ar-LB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فوقَ الجَميعْ أرفعُ اِسمَكَ   لِلأبَدِ أُعلِنُ مَجْدَكَ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أخضَـــــــــعُ لكَ يا رَبّ   وَأهتِفُ مِن كُلِّ القلبْ</a:t>
            </a:r>
          </a:p>
          <a:p>
            <a:pPr rtl="1"/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fawqa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eljameea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arfaao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esmaka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lel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abadi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oaleno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majdaka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akhDaao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laka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rabb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</a:p>
          <a:p>
            <a:pPr rtl="1"/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ahtefo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men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kolle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elqalb</a:t>
            </a: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lang="ar-EG" sz="9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 lift Your name above all and declare Your glory forever. I submit to You and shout from my heart.</a:t>
            </a:r>
            <a:endParaRPr lang="ar-EG" sz="12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530882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2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القرار:</a:t>
            </a:r>
            <a:br>
              <a:rPr kumimoji="0" lang="ar-EG" sz="2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(يَسوع اِسمُكَ عَظيم)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نسجُدُ لكَ فاسمُكَ عَظيم   يَسوعُ أنتَ مَلِكي</a:t>
            </a:r>
          </a:p>
          <a:p>
            <a:pPr rtl="1"/>
            <a:b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yasou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esmoka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aazeem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nasjodo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laka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fasmoka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aazeem</a:t>
            </a:r>
            <a:b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yasou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anta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maleki</a:t>
            </a: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900" b="1" kern="0" dirty="0">
              <a:solidFill>
                <a:srgbClr val="005024"/>
              </a:solidFill>
              <a:latin typeface="Arial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Jesus, Your name is great, we worship You. You are my king. </a:t>
            </a:r>
            <a:endParaRPr lang="ar-EG" sz="2000" b="1" dirty="0">
              <a:solidFill>
                <a:srgbClr val="005024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841828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-3</a:t>
            </a:r>
            <a:r>
              <a:rPr kumimoji="0" lang="ar-LB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وَعِندَما نُعلِنُ اِسمَكَ   تنحَني كُلُّ الأرضِ لكَ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تسجُدُ كُلُّ الجبـــــــالْ   وَتهتِفُ لكَ البحَــــــارْ</a:t>
            </a:r>
          </a:p>
          <a:p>
            <a:pPr rtl="1"/>
            <a:b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aendama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noaleno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esmaka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tanhani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kollo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elarDi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laka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tasjodo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kollo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eljebal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</a:p>
          <a:p>
            <a:pPr rtl="1"/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tahtefo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laka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elbehar</a:t>
            </a:r>
            <a:b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1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10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b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When we declare Your name, earth will bow to You, the mountains will worship and the oceans praise.</a:t>
            </a:r>
            <a:endParaRPr lang="ar-EG" sz="12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479918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2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القرار:</a:t>
            </a:r>
            <a:br>
              <a:rPr kumimoji="0" lang="ar-EG" sz="2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(يَسوع اِسمُكَ عَظيم)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نسجُدُ لكَ فاسمُكَ عَظيم   يَسوعُ أنتَ مَلِكي</a:t>
            </a:r>
          </a:p>
          <a:p>
            <a:pPr rtl="1"/>
            <a:b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yasou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esmoka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aazeem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nasjodo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laka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fasmoka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aazeem</a:t>
            </a:r>
            <a:b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yasou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anta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maleki</a:t>
            </a: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900" b="1" kern="0" dirty="0">
              <a:solidFill>
                <a:srgbClr val="005024"/>
              </a:solidFill>
              <a:latin typeface="Arial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Jesus, Your name is great, we worship You. You are my king. </a:t>
            </a:r>
            <a:endParaRPr lang="ar-EG" sz="2000" b="1" dirty="0">
              <a:solidFill>
                <a:srgbClr val="005024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759393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5320</TotalTime>
  <Words>345</Words>
  <Application>Microsoft Office PowerPoint</Application>
  <PresentationFormat>عرض على الشاشة (4:3)</PresentationFormat>
  <Paragraphs>39</Paragraphs>
  <Slides>8</Slides>
  <Notes>6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532</cp:revision>
  <dcterms:created xsi:type="dcterms:W3CDTF">2021-12-07T14:30:00Z</dcterms:created>
  <dcterms:modified xsi:type="dcterms:W3CDTF">2023-10-15T11:04:37Z</dcterms:modified>
</cp:coreProperties>
</file>