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6" r:id="rId4"/>
    <p:sldId id="397" r:id="rId5"/>
    <p:sldId id="39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95786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اسم ربنا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7849"/>
            <a:ext cx="998219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1- </a:t>
            </a:r>
          </a:p>
          <a:p>
            <a:pPr algn="ctr"/>
            <a:r>
              <a:rPr lang="ar-EG" sz="6000" b="1" dirty="0"/>
              <a:t>(في اسم ربنا يسوع</a:t>
            </a:r>
          </a:p>
          <a:p>
            <a:pPr algn="ctr"/>
            <a:r>
              <a:rPr lang="ar-EG" sz="6000" b="1" dirty="0"/>
              <a:t> أتينا كلنا لنعبد) 2</a:t>
            </a:r>
            <a:br>
              <a:rPr lang="ar-EG" sz="6000" b="1" dirty="0"/>
            </a:br>
            <a:r>
              <a:rPr lang="ar-EG" sz="6000" b="1" dirty="0"/>
              <a:t>في اسم ربنا يسوع </a:t>
            </a:r>
          </a:p>
          <a:p>
            <a:pPr algn="ctr"/>
            <a:r>
              <a:rPr lang="ar-EG" sz="6000" b="1" dirty="0"/>
              <a:t>أتينا كلنا لنعبد يسوع </a:t>
            </a:r>
          </a:p>
          <a:p>
            <a:pPr algn="ctr"/>
            <a:r>
              <a:rPr lang="ar-EG" sz="6000" b="1" dirty="0"/>
              <a:t>نعبد ربنا يسوع</a:t>
            </a:r>
            <a:br>
              <a:rPr lang="ar-EG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93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</a:t>
            </a:r>
            <a:r>
              <a:rPr lang="ar-EG" sz="6000" b="1" dirty="0"/>
              <a:t> </a:t>
            </a:r>
          </a:p>
          <a:p>
            <a:pPr algn="ctr"/>
            <a:r>
              <a:rPr lang="ar-EG" sz="6000" b="1" dirty="0"/>
              <a:t>(فأنس نفسك إذا </a:t>
            </a:r>
          </a:p>
          <a:p>
            <a:pPr algn="ctr"/>
            <a:r>
              <a:rPr lang="ar-EG" sz="6000" b="1" dirty="0"/>
              <a:t>وفكرن فيه وأعبدن)2</a:t>
            </a:r>
            <a:br>
              <a:rPr lang="ar-EG" sz="6000" b="1" dirty="0"/>
            </a:br>
            <a:r>
              <a:rPr lang="ar-EG" sz="6000" b="1" dirty="0"/>
              <a:t>فأنس نفسك إذا </a:t>
            </a:r>
          </a:p>
          <a:p>
            <a:pPr algn="ctr"/>
            <a:r>
              <a:rPr lang="ar-EG" sz="6000" b="1" dirty="0"/>
              <a:t>وفكرن فيه وأعبد يسوع </a:t>
            </a:r>
          </a:p>
          <a:p>
            <a:pPr algn="ctr"/>
            <a:r>
              <a:rPr lang="ar-EG" sz="6000" b="1" dirty="0"/>
              <a:t>أعبد ربنا يسوع</a:t>
            </a:r>
            <a:br>
              <a:rPr lang="ar-EG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</a:p>
          <a:p>
            <a:pPr algn="ctr"/>
            <a:r>
              <a:rPr lang="ar-EG" sz="6000" b="1" dirty="0"/>
              <a:t>(هو بري كله </a:t>
            </a:r>
          </a:p>
          <a:p>
            <a:pPr algn="ctr"/>
            <a:r>
              <a:rPr lang="ar-EG" sz="6000" b="1" dirty="0"/>
              <a:t>وفيه أصبحن كاملاً) 2</a:t>
            </a:r>
            <a:br>
              <a:rPr lang="ar-EG" sz="6000" b="1" dirty="0"/>
            </a:br>
            <a:r>
              <a:rPr lang="ar-EG" sz="6000" b="1" dirty="0"/>
              <a:t>هو بري كله </a:t>
            </a:r>
          </a:p>
          <a:p>
            <a:pPr algn="ctr"/>
            <a:r>
              <a:rPr lang="ar-EG" sz="6000" b="1" dirty="0"/>
              <a:t>وفيه أصبحن كاملاً </a:t>
            </a:r>
          </a:p>
          <a:p>
            <a:pPr algn="ctr"/>
            <a:r>
              <a:rPr lang="ar-EG" sz="6000" b="1" dirty="0"/>
              <a:t>لذا أعبد ربنا يسوع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9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6000" b="1" dirty="0"/>
              <a:t>(فلنعظم اسمه </a:t>
            </a:r>
          </a:p>
          <a:p>
            <a:pPr algn="ctr" rtl="1"/>
            <a:r>
              <a:rPr lang="ar-EG" sz="6000" b="1" dirty="0"/>
              <a:t>ونرفع أيادي طاهرة)2 </a:t>
            </a:r>
            <a:br>
              <a:rPr lang="ar-EG" sz="6000" b="1" dirty="0"/>
            </a:br>
            <a:r>
              <a:rPr lang="ar-EG" sz="6000" b="1" dirty="0"/>
              <a:t>فلنعظم اسمه </a:t>
            </a:r>
          </a:p>
          <a:p>
            <a:pPr algn="ctr" rtl="1"/>
            <a:r>
              <a:rPr lang="ar-EG" sz="6000" b="1" dirty="0"/>
              <a:t>ونرفع أيادي طاهرة له</a:t>
            </a:r>
          </a:p>
          <a:p>
            <a:pPr algn="ctr" rtl="1"/>
            <a:r>
              <a:rPr lang="ar-EG" sz="6000" b="1" dirty="0"/>
              <a:t> نعبد ربنا يسوع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95</Words>
  <Application>Microsoft Office PowerPoint</Application>
  <PresentationFormat>عرض على الشاشة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219</cp:revision>
  <dcterms:created xsi:type="dcterms:W3CDTF">2021-12-07T14:30:00Z</dcterms:created>
  <dcterms:modified xsi:type="dcterms:W3CDTF">2024-08-29T07:56:53Z</dcterms:modified>
</cp:coreProperties>
</file>