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3" r:id="rId3"/>
    <p:sldId id="326" r:id="rId4"/>
    <p:sldId id="327" r:id="rId5"/>
    <p:sldId id="334" r:id="rId6"/>
    <p:sldId id="329" r:id="rId7"/>
    <p:sldId id="333" r:id="rId8"/>
    <p:sldId id="331" r:id="rId9"/>
    <p:sldId id="33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6"/>
            <p14:sldId id="327"/>
            <p14:sldId id="334"/>
            <p14:sldId id="329"/>
            <p14:sldId id="333"/>
            <p14:sldId id="331"/>
            <p14:sldId id="3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1" autoAdjust="0"/>
    <p:restoredTop sz="94660"/>
  </p:normalViewPr>
  <p:slideViewPr>
    <p:cSldViewPr>
      <p:cViewPr varScale="1">
        <p:scale>
          <a:sx n="93" d="100"/>
          <a:sy n="93" d="100"/>
        </p:scale>
        <p:origin x="1596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6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33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85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01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62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37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9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في وسط هُموم الحياة حبك لي يصون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وَسْطِ هُمُومِ الحَياة  حَبَّك ليَّ يصُونْ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عَايش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بانعَم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بالنَّجَـــــــــاة 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وِالإيدْ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الحَنــونْ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2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homome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alhayah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yeSoon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aayesh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balnaam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bennajah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eed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elhanoon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the middle of life troubles Your love protects me.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live under the shelter of Your tender hand. </a:t>
            </a:r>
            <a:endParaRPr lang="ar-EG" sz="7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تِجرَح </a:t>
            </a:r>
            <a:r>
              <a:rPr kumimoji="0" lang="ar-EG" sz="4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أيوَة</a:t>
            </a: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لكِن تِعْصِبْ  تِسحَق وَيَدَاك تَشفِيانْ</a:t>
            </a:r>
            <a:b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تِفرَحْ لمَّا المُؤمِـن يغلِبْ  وِتعَزِّيه عَندِ الأحْزَانْ</a:t>
            </a: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tejrah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teaSeb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teshaq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wayadak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tashfian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tefrah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almoamen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yeghleb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wetaazzeeh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aande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alahzan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may wound but You heal, You crush but Your hands cure. You rejoice when we win and comfort us during sadness. 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054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وَسْطِ الجُوع الشَّدِيدْ  تِفدِي مِن المُــــوتْ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وأمَّا الحَرب عَلــــيَّ تِزيدْ  سِيف الرُّوح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بيذُودْ</a:t>
            </a:r>
            <a:endParaRPr kumimoji="0" lang="ar-EG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eljooa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elshshedeed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tefdi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elmoot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wamma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alharb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aalayya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tezeed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sef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elrroh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byethod</a:t>
            </a:r>
            <a:br>
              <a:rPr kumimoji="0" lang="ar-EG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the middle of starvation You save from death. When the war is tough, the sword of the spirit protects.</a:t>
            </a:r>
            <a:endParaRPr lang="ar-EG" sz="7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7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تِجرَح </a:t>
            </a:r>
            <a:r>
              <a:rPr kumimoji="0" lang="ar-EG" sz="4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أيوَة</a:t>
            </a: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لكِن تِعْصِبْ  تِسحَق وَيَدَاك تَشفِيانْ</a:t>
            </a:r>
            <a:b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تِفرَحْ لمَّا المُؤمِـن يغلِبْ  وِتعَزِّيه عَندِ الأحْزَانْ</a:t>
            </a: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tejrah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teaSeb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teshaq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wayadak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tashfian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tefrah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almoamen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yeghleb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wetaazzeeh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aande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alahzan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may wound but You heal, You crush but Your hands cure. You rejoice when we win and comfort us during sadness. 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174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وَسْطِ البَرِّيَّة دَايمَاً  نفسِي تِعطَش ليكْ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قلبي يفضَل بيك هَيمانْ  تِمسِكنـــي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إيديكْ</a:t>
            </a:r>
            <a:endParaRPr kumimoji="0" lang="ar-EG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elbarria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teatash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yefDal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temsekni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edaik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thirst for You in the wilderness and my 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heart meditates in Your love while I am in Your hands.</a:t>
            </a:r>
            <a:endParaRPr lang="ar-EG" sz="6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712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تِجرَح </a:t>
            </a:r>
            <a:r>
              <a:rPr kumimoji="0" lang="ar-EG" sz="4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أيوَة</a:t>
            </a: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لكِن تِعْصِبْ  تِسحَق وَيَدَاك تَشفِيانْ</a:t>
            </a:r>
            <a:b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تِفرَحْ لمَّا المُؤمِـن يغلِبْ  وِتعَزِّيه عَندِ الأحْزَانْ</a:t>
            </a: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tejrah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teaSeb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teshaq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wayadak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tashfian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tefrah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almoamen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yeghleb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wetaazzeeh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aande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alahzan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may wound but You heal, You crush but Your hands cure. You rejoice when we win and comfort us during sadness. 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635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وَسْطِ شُرورِ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الآنامْ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بافتِكِر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اللي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هَانوكْ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يمكِن قالوا عَلَيَّ كَــــلامْ  لَكِن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إنتَ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صَلَبُـوكْ</a:t>
            </a: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shoror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elanam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bafteker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elli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hanook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yemken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aalayya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kalam 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laken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Salabook</a:t>
            </a:r>
            <a:br>
              <a:rPr kumimoji="0" lang="ar-EG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remember those who insulted You when I am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with sinners. They may say a bad word about me, but they crucified You.</a:t>
            </a:r>
            <a:endParaRPr lang="ar-EG" sz="7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838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تِجرَح </a:t>
            </a:r>
            <a:r>
              <a:rPr kumimoji="0" lang="ar-EG" sz="4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أيوَة</a:t>
            </a: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لكِن تِعْصِبْ  تِسحَق وَيَدَاك تَشفِيانْ</a:t>
            </a:r>
            <a:b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تِفرَحْ لمَّا المُؤمِـن يغلِبْ  وِتعَزِّيه عَندِ الأحْزَانْ</a:t>
            </a: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tejrah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teaSeb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teshaq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wayadak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tashfian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tefrah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almoamen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yeghleb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wetaazzeeh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aande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alahzan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may wound but You heal, You crush but Your hands cure. You rejoice when we win and comfort us during sadness. 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78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5456</TotalTime>
  <Words>493</Words>
  <Application>Microsoft Office PowerPoint</Application>
  <PresentationFormat>عرض على الشاشة (4:3)</PresentationFormat>
  <Paragraphs>48</Paragraphs>
  <Slides>10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547</cp:revision>
  <dcterms:created xsi:type="dcterms:W3CDTF">2021-12-07T14:30:00Z</dcterms:created>
  <dcterms:modified xsi:type="dcterms:W3CDTF">2023-10-30T08:22:05Z</dcterms:modified>
</cp:coreProperties>
</file>