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277" r:id="rId3"/>
    <p:sldId id="294" r:id="rId4"/>
    <p:sldId id="295" r:id="rId5"/>
    <p:sldId id="296" r:id="rId6"/>
    <p:sldId id="297" r:id="rId7"/>
    <p:sldId id="298" r:id="rId8"/>
    <p:sldId id="299" r:id="rId9"/>
    <p:sldId id="300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277"/>
            <p14:sldId id="294"/>
            <p14:sldId id="295"/>
            <p14:sldId id="296"/>
            <p14:sldId id="297"/>
            <p14:sldId id="298"/>
            <p14:sldId id="299"/>
            <p14:sldId id="300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5" d="100"/>
          <a:sy n="55" d="100"/>
        </p:scale>
        <p:origin x="60" y="4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في وسط هموم الحياة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52400"/>
            <a:ext cx="9982199" cy="71711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en-US" sz="5400" b="1" dirty="0">
                <a:solidFill>
                  <a:srgbClr val="000000"/>
                </a:solidFill>
                <a:latin typeface="Helvetica Neue"/>
              </a:rPr>
              <a:t>-1</a:t>
            </a:r>
            <a:endParaRPr lang="en-US" sz="5400" b="1" i="0" dirty="0">
              <a:solidFill>
                <a:srgbClr val="000000"/>
              </a:solidFill>
              <a:effectLst/>
              <a:latin typeface="Helvetica Neue"/>
            </a:endParaRP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في وسط هموم الحياة</a:t>
            </a:r>
            <a:br>
              <a:rPr lang="ar-EG" sz="8000" b="1" dirty="0"/>
            </a:b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حبك لي يصون</a:t>
            </a:r>
            <a:br>
              <a:rPr lang="ar-EG" sz="8000" b="1" dirty="0"/>
            </a:b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عايش </a:t>
            </a:r>
            <a:r>
              <a:rPr lang="ar-EG" sz="8000" b="1" i="0" dirty="0" err="1">
                <a:solidFill>
                  <a:srgbClr val="000000"/>
                </a:solidFill>
                <a:effectLst/>
                <a:latin typeface="Helvetica Neue"/>
              </a:rPr>
              <a:t>بانعم</a:t>
            </a: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 بالنجاة</a:t>
            </a:r>
            <a:br>
              <a:rPr lang="ar-EG" sz="8000" b="1" dirty="0"/>
            </a:br>
            <a:r>
              <a:rPr lang="ar-EG" sz="8000" b="1" i="0" dirty="0" err="1">
                <a:solidFill>
                  <a:srgbClr val="000000"/>
                </a:solidFill>
                <a:effectLst/>
                <a:latin typeface="Helvetica Neue"/>
              </a:rPr>
              <a:t>والإيد</a:t>
            </a: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 الحنون</a:t>
            </a:r>
            <a:br>
              <a:rPr lang="ar-EG" sz="8000" b="1" dirty="0"/>
            </a:br>
            <a:endParaRPr lang="ar-EG" sz="8000" b="1" i="0" dirty="0">
              <a:solidFill>
                <a:srgbClr val="000000"/>
              </a:solidFill>
              <a:effectLst/>
              <a:latin typeface="Helvetica Neu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228600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القرار</a:t>
            </a:r>
            <a:r>
              <a:rPr lang="en-US" sz="7200" b="1" i="0" dirty="0">
                <a:solidFill>
                  <a:srgbClr val="005024"/>
                </a:solidFill>
                <a:effectLst/>
                <a:latin typeface="Helvetica Neue"/>
              </a:rPr>
              <a:t>: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  <a:endParaRPr lang="en-US" sz="72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تجرح أيوه لكن تعصب </a:t>
            </a:r>
            <a:endParaRPr lang="en-US" sz="72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تسحق ويداك تشفيان</a:t>
            </a:r>
            <a:br>
              <a:rPr lang="ar-EG" sz="7200" b="1" dirty="0">
                <a:solidFill>
                  <a:srgbClr val="005024"/>
                </a:solidFill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تفرح لما المؤمن يغلب </a:t>
            </a:r>
            <a:endParaRPr lang="en-US" sz="72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وتعزيه عند الأحزان</a:t>
            </a:r>
            <a:br>
              <a:rPr lang="ar-EG" sz="7200" b="1" dirty="0">
                <a:solidFill>
                  <a:srgbClr val="005024"/>
                </a:solidFill>
              </a:rPr>
            </a:br>
            <a:endParaRPr lang="ar-SA" altLang="en-US" sz="7200" b="1" dirty="0">
              <a:solidFill>
                <a:srgbClr val="005024"/>
              </a:solidFill>
              <a:latin typeface="Times New Roman" panose="02020603050405020304" pitchFamily="18" charset="0"/>
              <a:cs typeface="PT Bold Heading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934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52400"/>
            <a:ext cx="9982199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en-US" sz="5400" b="1" dirty="0">
                <a:solidFill>
                  <a:srgbClr val="000000"/>
                </a:solidFill>
                <a:latin typeface="Helvetica Neue"/>
              </a:rPr>
              <a:t>-2</a:t>
            </a:r>
            <a:endParaRPr lang="en-US" sz="5400" b="1" i="0" dirty="0">
              <a:solidFill>
                <a:srgbClr val="000000"/>
              </a:solidFill>
              <a:effectLst/>
              <a:latin typeface="Helvetica Neue"/>
            </a:endParaRP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في وسط الجوع الشديد</a:t>
            </a:r>
            <a:br>
              <a:rPr lang="ar-EG" sz="8000" b="1" dirty="0"/>
            </a:b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تفدي من الموت</a:t>
            </a:r>
            <a:br>
              <a:rPr lang="ar-EG" sz="8000" b="1" dirty="0"/>
            </a:b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واما الحرب علي تزيد</a:t>
            </a:r>
            <a:br>
              <a:rPr lang="ar-EG" sz="8000" b="1" dirty="0"/>
            </a:b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سيف الروح </a:t>
            </a:r>
            <a:r>
              <a:rPr lang="ar-EG" sz="8000" b="1" i="0" dirty="0" err="1">
                <a:solidFill>
                  <a:srgbClr val="000000"/>
                </a:solidFill>
                <a:effectLst/>
                <a:latin typeface="Helvetica Neue"/>
              </a:rPr>
              <a:t>بيذود</a:t>
            </a:r>
            <a:endParaRPr lang="ar-EG" sz="8000" b="1" i="0" dirty="0">
              <a:solidFill>
                <a:srgbClr val="000000"/>
              </a:solidFill>
              <a:effectLst/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454302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228600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القرار</a:t>
            </a:r>
            <a:r>
              <a:rPr lang="en-US" sz="7200" b="1" i="0" dirty="0">
                <a:solidFill>
                  <a:srgbClr val="005024"/>
                </a:solidFill>
                <a:effectLst/>
                <a:latin typeface="Helvetica Neue"/>
              </a:rPr>
              <a:t>: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  <a:endParaRPr lang="en-US" sz="72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تجرح أيوه لكن تعصب </a:t>
            </a:r>
            <a:endParaRPr lang="en-US" sz="72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تسحق ويداك تشفيان</a:t>
            </a:r>
            <a:br>
              <a:rPr lang="ar-EG" sz="7200" b="1" dirty="0">
                <a:solidFill>
                  <a:srgbClr val="005024"/>
                </a:solidFill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تفرح لما المؤمن يغلب </a:t>
            </a:r>
            <a:endParaRPr lang="en-US" sz="72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وتعزيه عند الأحزان</a:t>
            </a:r>
            <a:br>
              <a:rPr lang="ar-EG" sz="7200" b="1" dirty="0">
                <a:solidFill>
                  <a:srgbClr val="005024"/>
                </a:solidFill>
              </a:rPr>
            </a:br>
            <a:endParaRPr lang="ar-SA" altLang="en-US" sz="7200" b="1" dirty="0">
              <a:solidFill>
                <a:srgbClr val="005024"/>
              </a:solidFill>
              <a:latin typeface="Times New Roman" panose="02020603050405020304" pitchFamily="18" charset="0"/>
              <a:cs typeface="PT Bold Heading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43172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52400"/>
            <a:ext cx="9982199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en-US" sz="5400" b="1" dirty="0">
                <a:solidFill>
                  <a:srgbClr val="000000"/>
                </a:solidFill>
                <a:latin typeface="Helvetica Neue"/>
              </a:rPr>
              <a:t>-3</a:t>
            </a:r>
            <a:endParaRPr lang="en-US" sz="5400" b="1" i="0" dirty="0">
              <a:solidFill>
                <a:srgbClr val="000000"/>
              </a:solidFill>
              <a:effectLst/>
              <a:latin typeface="Helvetica Neue"/>
            </a:endParaRP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في وسط البرية دايماً</a:t>
            </a:r>
            <a:br>
              <a:rPr lang="ar-EG" sz="8000" b="1" dirty="0"/>
            </a:b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نفسي تعطش ليك</a:t>
            </a:r>
            <a:br>
              <a:rPr lang="ar-EG" sz="8000" b="1" dirty="0"/>
            </a:b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قلبي يفضل بيك هيمان</a:t>
            </a:r>
            <a:br>
              <a:rPr lang="ar-EG" sz="8000" b="1" dirty="0"/>
            </a:b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تمسكني </a:t>
            </a:r>
            <a:r>
              <a:rPr lang="ar-EG" sz="8000" b="1" i="0" dirty="0" err="1">
                <a:solidFill>
                  <a:srgbClr val="000000"/>
                </a:solidFill>
                <a:effectLst/>
                <a:latin typeface="Helvetica Neue"/>
              </a:rPr>
              <a:t>إيديك</a:t>
            </a:r>
            <a:endParaRPr lang="ar-EG" sz="8000" b="1" i="0" dirty="0">
              <a:solidFill>
                <a:srgbClr val="000000"/>
              </a:solidFill>
              <a:effectLst/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4392484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228600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القرار</a:t>
            </a:r>
            <a:r>
              <a:rPr lang="en-US" sz="7200" b="1" i="0" dirty="0">
                <a:solidFill>
                  <a:srgbClr val="005024"/>
                </a:solidFill>
                <a:effectLst/>
                <a:latin typeface="Helvetica Neue"/>
              </a:rPr>
              <a:t>: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  <a:endParaRPr lang="en-US" sz="72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تجرح أيوه لكن تعصب </a:t>
            </a:r>
            <a:endParaRPr lang="en-US" sz="72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تسحق ويداك تشفيان</a:t>
            </a:r>
            <a:br>
              <a:rPr lang="ar-EG" sz="7200" b="1" dirty="0">
                <a:solidFill>
                  <a:srgbClr val="005024"/>
                </a:solidFill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تفرح لما المؤمن يغلب </a:t>
            </a:r>
            <a:endParaRPr lang="en-US" sz="72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وتعزيه عند الأحزان</a:t>
            </a:r>
            <a:br>
              <a:rPr lang="ar-EG" sz="7200" b="1" dirty="0">
                <a:solidFill>
                  <a:srgbClr val="005024"/>
                </a:solidFill>
              </a:rPr>
            </a:br>
            <a:endParaRPr lang="ar-SA" altLang="en-US" sz="7200" b="1" dirty="0">
              <a:solidFill>
                <a:srgbClr val="005024"/>
              </a:solidFill>
              <a:latin typeface="Times New Roman" panose="02020603050405020304" pitchFamily="18" charset="0"/>
              <a:cs typeface="PT Bold Heading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79724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72045"/>
            <a:ext cx="9982199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en-US" sz="5400" b="1" dirty="0">
                <a:solidFill>
                  <a:srgbClr val="000000"/>
                </a:solidFill>
                <a:latin typeface="Helvetica Neue"/>
              </a:rPr>
              <a:t>-4</a:t>
            </a:r>
            <a:endParaRPr lang="en-US" sz="5400" b="1" i="0" dirty="0">
              <a:solidFill>
                <a:srgbClr val="000000"/>
              </a:solidFill>
              <a:effectLst/>
              <a:latin typeface="Helvetica Neue"/>
            </a:endParaRP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في وسط شرور الأنام</a:t>
            </a:r>
            <a:br>
              <a:rPr lang="ar-EG" sz="8000" b="1" dirty="0"/>
            </a:br>
            <a:r>
              <a:rPr lang="ar-EG" sz="8000" b="1" i="0" dirty="0" err="1">
                <a:solidFill>
                  <a:srgbClr val="000000"/>
                </a:solidFill>
                <a:effectLst/>
                <a:latin typeface="Helvetica Neue"/>
              </a:rPr>
              <a:t>بافتكر</a:t>
            </a: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 اللي </a:t>
            </a:r>
            <a:r>
              <a:rPr lang="ar-EG" sz="8000" b="1" i="0" dirty="0" err="1">
                <a:solidFill>
                  <a:srgbClr val="000000"/>
                </a:solidFill>
                <a:effectLst/>
                <a:latin typeface="Helvetica Neue"/>
              </a:rPr>
              <a:t>هانوك</a:t>
            </a:r>
            <a:br>
              <a:rPr lang="ar-EG" sz="8000" b="1" dirty="0"/>
            </a:b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يِمكن قالوا علي كلام</a:t>
            </a:r>
            <a:br>
              <a:rPr lang="ar-EG" sz="8000" b="1" dirty="0"/>
            </a:b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لكن </a:t>
            </a:r>
            <a:r>
              <a:rPr lang="ar-EG" sz="8000" b="1" i="0" dirty="0" err="1">
                <a:solidFill>
                  <a:srgbClr val="000000"/>
                </a:solidFill>
                <a:effectLst/>
                <a:latin typeface="Helvetica Neue"/>
              </a:rPr>
              <a:t>إنت</a:t>
            </a: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</a:rPr>
              <a:t> صلبوك</a:t>
            </a:r>
          </a:p>
        </p:txBody>
      </p:sp>
    </p:spTree>
    <p:extLst>
      <p:ext uri="{BB962C8B-B14F-4D97-AF65-F5344CB8AC3E}">
        <p14:creationId xmlns:p14="http://schemas.microsoft.com/office/powerpoint/2010/main" val="2295387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228600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القرار</a:t>
            </a:r>
            <a:r>
              <a:rPr lang="en-US" sz="7200" b="1" i="0" dirty="0">
                <a:solidFill>
                  <a:srgbClr val="005024"/>
                </a:solidFill>
                <a:effectLst/>
                <a:latin typeface="Helvetica Neue"/>
              </a:rPr>
              <a:t>: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  <a:endParaRPr lang="en-US" sz="72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تجرح أيوه لكن تعصب </a:t>
            </a:r>
            <a:endParaRPr lang="en-US" sz="72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تسحق ويداك تشفيان</a:t>
            </a:r>
            <a:br>
              <a:rPr lang="ar-EG" sz="7200" b="1" dirty="0">
                <a:solidFill>
                  <a:srgbClr val="005024"/>
                </a:solidFill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تفرح لما المؤمن يغلب </a:t>
            </a:r>
            <a:endParaRPr lang="en-US" sz="72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وتعزيه عند الأحزان</a:t>
            </a:r>
            <a:br>
              <a:rPr lang="ar-EG" sz="7200" b="1" dirty="0">
                <a:solidFill>
                  <a:srgbClr val="005024"/>
                </a:solidFill>
              </a:rPr>
            </a:br>
            <a:endParaRPr lang="ar-SA" altLang="en-US" sz="7200" b="1" dirty="0">
              <a:solidFill>
                <a:srgbClr val="005024"/>
              </a:solidFill>
              <a:latin typeface="Times New Roman" panose="02020603050405020304" pitchFamily="18" charset="0"/>
              <a:cs typeface="PT Bold Heading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24343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2926</TotalTime>
  <Words>151</Words>
  <Application>Microsoft Office PowerPoint</Application>
  <PresentationFormat>عرض على الشاشة (4:3)</PresentationFormat>
  <Paragraphs>26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5" baseType="lpstr">
      <vt:lpstr>Arial</vt:lpstr>
      <vt:lpstr>Calibri</vt:lpstr>
      <vt:lpstr>Helvetica Neue</vt:lpstr>
      <vt:lpstr>Times New Roman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225</cp:revision>
  <dcterms:created xsi:type="dcterms:W3CDTF">2021-12-07T14:30:00Z</dcterms:created>
  <dcterms:modified xsi:type="dcterms:W3CDTF">2024-06-11T18:02:38Z</dcterms:modified>
</cp:coreProperties>
</file>