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77" r:id="rId3"/>
    <p:sldId id="396" r:id="rId4"/>
    <p:sldId id="397" r:id="rId5"/>
    <p:sldId id="398" r:id="rId6"/>
    <p:sldId id="399" r:id="rId7"/>
    <p:sldId id="40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96"/>
            <p14:sldId id="397"/>
            <p14:sldId id="398"/>
            <p14:sldId id="399"/>
            <p14:sldId id="40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60" y="36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قوة حضورك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11276"/>
            <a:ext cx="9982199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1-</a:t>
            </a:r>
            <a:endParaRPr lang="ar-EG" sz="7200" b="1" dirty="0"/>
          </a:p>
          <a:p>
            <a:pPr algn="ctr" rtl="1"/>
            <a:r>
              <a:rPr lang="ar-SA" sz="7200" b="1" dirty="0"/>
              <a:t>(قوة حضورك حسب وعودك </a:t>
            </a:r>
            <a:endParaRPr lang="ar-EG" sz="7200" b="1" dirty="0"/>
          </a:p>
          <a:p>
            <a:pPr algn="ctr" rtl="1"/>
            <a:r>
              <a:rPr lang="ar-SA" sz="7200" b="1" dirty="0"/>
              <a:t>فرح تفيض ب</a:t>
            </a:r>
            <a:r>
              <a:rPr lang="ar-EG" sz="7200" b="1" dirty="0"/>
              <a:t>ي</a:t>
            </a:r>
            <a:r>
              <a:rPr lang="ar-SA" sz="7200" b="1" dirty="0"/>
              <a:t>ه القلوب</a:t>
            </a:r>
          </a:p>
          <a:p>
            <a:pPr algn="ctr" rtl="1"/>
            <a:r>
              <a:rPr lang="ar-SA" sz="7200" b="1" dirty="0"/>
              <a:t>إيمانا </a:t>
            </a:r>
            <a:r>
              <a:rPr lang="ar-SA" sz="7200" b="1" dirty="0" err="1"/>
              <a:t>بيك</a:t>
            </a:r>
            <a:r>
              <a:rPr lang="ar-SA" sz="7200" b="1" dirty="0"/>
              <a:t> شفانا فيك </a:t>
            </a:r>
            <a:endParaRPr lang="ar-EG" sz="7200" b="1" dirty="0"/>
          </a:p>
          <a:p>
            <a:pPr algn="ctr" rtl="1"/>
            <a:r>
              <a:rPr lang="ar-EG" sz="7200" b="1" dirty="0"/>
              <a:t> </a:t>
            </a:r>
            <a:r>
              <a:rPr lang="ar-SA" sz="7200" b="1" dirty="0"/>
              <a:t>نؤمن بوعدك المكتوب) 2</a:t>
            </a:r>
          </a:p>
          <a:p>
            <a:pPr algn="ctr"/>
            <a:br>
              <a:rPr lang="ar-SA" sz="72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26426"/>
            <a:ext cx="9982199" cy="7574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(أنت هو الربُ شفانا)4</a:t>
            </a: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11276"/>
            <a:ext cx="9982199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</a:t>
            </a:r>
            <a:r>
              <a:rPr lang="ar-SA" sz="7200" b="1" dirty="0"/>
              <a:t>-</a:t>
            </a:r>
            <a:endParaRPr lang="ar-EG" sz="7200" b="1" dirty="0"/>
          </a:p>
          <a:p>
            <a:pPr algn="ctr" rtl="1"/>
            <a:r>
              <a:rPr lang="ar-SA" sz="7200" b="1" dirty="0"/>
              <a:t>(نعلن شفانا بمن أتانا </a:t>
            </a:r>
            <a:endParaRPr lang="ar-EG" sz="7200" b="1" dirty="0"/>
          </a:p>
          <a:p>
            <a:pPr algn="ctr" rtl="1"/>
            <a:r>
              <a:rPr lang="ar-SA" sz="7200" b="1" dirty="0"/>
              <a:t>وقد فدانا بنعمته</a:t>
            </a:r>
          </a:p>
          <a:p>
            <a:pPr algn="ctr" rtl="1"/>
            <a:r>
              <a:rPr lang="ar-SA" sz="7200" b="1" dirty="0"/>
              <a:t>قوة صليبه قوة جراحه </a:t>
            </a:r>
            <a:endParaRPr lang="ar-EG" sz="7200" b="1" dirty="0"/>
          </a:p>
          <a:p>
            <a:pPr algn="ctr" rtl="1"/>
            <a:r>
              <a:rPr lang="ar-SA" sz="7200" b="1" dirty="0"/>
              <a:t>يسوع شفانا بجلدته) 2</a:t>
            </a:r>
          </a:p>
          <a:p>
            <a:pPr algn="ctr"/>
            <a:br>
              <a:rPr lang="ar-SA" sz="72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26426"/>
            <a:ext cx="9982199" cy="7574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(أنت هو الربُ شفانا)4</a:t>
            </a: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11276"/>
            <a:ext cx="9982199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</a:t>
            </a:r>
            <a:r>
              <a:rPr lang="ar-SA" sz="7200" b="1" dirty="0"/>
              <a:t>-</a:t>
            </a:r>
            <a:endParaRPr lang="ar-EG" sz="7200" b="1" dirty="0"/>
          </a:p>
          <a:p>
            <a:pPr algn="ctr" rtl="1"/>
            <a:r>
              <a:rPr lang="ar-SA" sz="7200" b="1" dirty="0"/>
              <a:t>(</a:t>
            </a:r>
            <a:r>
              <a:rPr lang="ar-SA" sz="7200" b="1" dirty="0" err="1"/>
              <a:t>بيك</a:t>
            </a:r>
            <a:r>
              <a:rPr lang="ar-SA" sz="7200" b="1" dirty="0"/>
              <a:t> التحدي </a:t>
            </a:r>
            <a:r>
              <a:rPr lang="ar-SA" sz="7200" b="1" dirty="0" err="1"/>
              <a:t>معاك</a:t>
            </a:r>
            <a:r>
              <a:rPr lang="ar-SA" sz="7200" b="1" dirty="0"/>
              <a:t> </a:t>
            </a:r>
            <a:r>
              <a:rPr lang="ar-SA" sz="7200" b="1" dirty="0" err="1"/>
              <a:t>نعدي</a:t>
            </a:r>
            <a:r>
              <a:rPr lang="ar-SA" sz="7200" b="1" dirty="0"/>
              <a:t> </a:t>
            </a:r>
            <a:endParaRPr lang="ar-EG" sz="7200" b="1" dirty="0"/>
          </a:p>
          <a:p>
            <a:pPr algn="ctr" rtl="1"/>
            <a:r>
              <a:rPr lang="ar-SA" sz="7200" b="1" dirty="0"/>
              <a:t>لأننا </a:t>
            </a:r>
            <a:r>
              <a:rPr lang="ar-SA" sz="7200" b="1" dirty="0" err="1"/>
              <a:t>بيك</a:t>
            </a:r>
            <a:r>
              <a:rPr lang="ar-SA" sz="7200" b="1" dirty="0"/>
              <a:t> منتصرون</a:t>
            </a:r>
          </a:p>
          <a:p>
            <a:pPr algn="ctr" rtl="1"/>
            <a:r>
              <a:rPr lang="ar-SA" sz="7200" b="1" dirty="0"/>
              <a:t>يسوع معانا أساس شفانا </a:t>
            </a:r>
            <a:endParaRPr lang="ar-EG" sz="7200" b="1" dirty="0"/>
          </a:p>
          <a:p>
            <a:pPr algn="ctr" rtl="1"/>
            <a:r>
              <a:rPr lang="ar-SA" sz="7200" b="1" dirty="0"/>
              <a:t>والفرح بيه لينا مضمون) 2</a:t>
            </a:r>
          </a:p>
          <a:p>
            <a:pPr algn="ctr"/>
            <a:br>
              <a:rPr lang="ar-SA" sz="72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26426"/>
            <a:ext cx="9982199" cy="7574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(أنت هو الربُ شفانا)4</a:t>
            </a: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1761</TotalTime>
  <Words>97</Words>
  <Application>Microsoft Office PowerPoint</Application>
  <PresentationFormat>عرض على الشاشة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227</cp:revision>
  <dcterms:created xsi:type="dcterms:W3CDTF">2021-12-07T14:30:00Z</dcterms:created>
  <dcterms:modified xsi:type="dcterms:W3CDTF">2024-06-11T18:04:02Z</dcterms:modified>
</cp:coreProperties>
</file>