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60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7200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كام مرة انا خنت عهدي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37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كام مرة أنا خنت عهدي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وقلت أعيش لوحدي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ورجعت البيت من تاني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ألقى حضنك مكاني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لسه مفتوح يساعني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37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وكتير قلت بحبك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وإيديَّ بتطعن جنبك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قساوتي تجرح قلبك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وألقى نفسي خذلتك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وأرجع توهبني عفوك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40999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37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وفي كل مرة أرجع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المس إيدك بترفع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تغفر لي تنسى الماضي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عن كل ذنب تصفح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62031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76756"/>
            <a:ext cx="9144000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تقبل عهود جديدة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تضمن نصرة أكيدة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يا يسوع.. يا يسوع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83163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37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(معاك ربي المجيد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وعد بقلب جديد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ضعفي في إيدك قوة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وهزيمتي تبقى نصرة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معاك.. ليَّ رجاء)2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27311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مش راح أدور تاني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على غيرك يداويني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دم الصليب فداني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وهو وحده يشفيني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50382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00556"/>
            <a:ext cx="9144000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غالب ترفعني عالي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فوق ضعفي وتقويني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يا يسوع يا يسوع يا يسوع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52929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111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2024-04-29T07:51:42Z</dcterms:modified>
</cp:coreProperties>
</file>