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69" r:id="rId4"/>
    <p:sldId id="370" r:id="rId5"/>
    <p:sldId id="37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3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كل اللي أنا محتاجه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738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600" b="1" dirty="0"/>
              <a:t>(كل اللي أنا </a:t>
            </a:r>
            <a:r>
              <a:rPr lang="ar-EG" sz="6600" b="1" dirty="0" err="1"/>
              <a:t>محتاجه</a:t>
            </a:r>
            <a:r>
              <a:rPr lang="ar-EG" sz="6600" b="1" dirty="0"/>
              <a:t> هو أنت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كل شهوة قلبي هي أنت)2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كل نبضه في قلبي بك أنت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/>
              <a:t>كل لحظة في عمري ليك أنت</a:t>
            </a:r>
          </a:p>
          <a:p>
            <a:pPr algn="ctr">
              <a:spcBef>
                <a:spcPts val="1800"/>
              </a:spcBef>
            </a:pP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(بحبك، </a:t>
            </a:r>
            <a:r>
              <a:rPr lang="ar-EG" sz="7200" b="1" dirty="0" err="1"/>
              <a:t>باهديلك</a:t>
            </a:r>
            <a:r>
              <a:rPr lang="ar-EG" sz="7200" b="1" dirty="0"/>
              <a:t> كل قلبي</a:t>
            </a:r>
          </a:p>
          <a:p>
            <a:pPr algn="ctr" rtl="1"/>
            <a:r>
              <a:rPr lang="ar-EG" sz="7200" b="1" dirty="0"/>
              <a:t>بحبك، بهديلك كل عمري</a:t>
            </a:r>
          </a:p>
          <a:p>
            <a:pPr algn="ctr" rtl="1"/>
            <a:r>
              <a:rPr lang="ar-EG" sz="7200" b="1" dirty="0"/>
              <a:t>بحبك.. بحبك بحبك </a:t>
            </a:r>
          </a:p>
          <a:p>
            <a:pPr algn="ctr" rtl="1"/>
            <a:r>
              <a:rPr lang="ar-EG" sz="7200" b="1" dirty="0"/>
              <a:t>يا يســــــــــــــــــوع)2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828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(يا يسوعي حبك ليَّ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هو أغلى ما في حياتي)2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9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بحبك يتغير كل قلبي</a:t>
            </a:r>
          </a:p>
          <a:p>
            <a:pPr algn="ctr" rtl="1"/>
            <a:r>
              <a:rPr lang="ar-EG" sz="7200" b="1" dirty="0"/>
              <a:t> بحبك بتغير من طبيعتي</a:t>
            </a:r>
          </a:p>
          <a:p>
            <a:pPr algn="ctr" rtl="1"/>
            <a:r>
              <a:rPr lang="ar-EG" sz="7200" b="1" dirty="0"/>
              <a:t>بحبك.. بحبك بحبك </a:t>
            </a:r>
          </a:p>
          <a:p>
            <a:pPr algn="ctr" rtl="1"/>
            <a:r>
              <a:rPr lang="ar-EG" sz="7200" b="1" dirty="0"/>
              <a:t>يا يســــــــــــــــوع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</TotalTime>
  <Words>81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209</cp:revision>
  <dcterms:created xsi:type="dcterms:W3CDTF">2021-12-07T14:30:00Z</dcterms:created>
  <dcterms:modified xsi:type="dcterms:W3CDTF">2024-04-27T15:32:35Z</dcterms:modified>
</cp:coreProperties>
</file>