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 قلبي 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كل قلبي لـك كل حبي لـك         كل فكري وحياتي لك وحدك</a:t>
            </a:r>
            <a:r>
              <a:rPr lang="ar-EG" altLang="en-US" sz="6600" b="1" dirty="0">
                <a:latin typeface="Times New Roman" panose="02020603050405020304" pitchFamily="18" charset="0"/>
                <a:cs typeface="+mn-cs"/>
              </a:rPr>
              <a:t> </a:t>
            </a: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اخضعُ لــــــك ... أحيا ملكـــك   لك عمري يا يسوعِ</a:t>
            </a:r>
            <a:r>
              <a:rPr lang="ar-EG" altLang="en-US" sz="6600" b="1" dirty="0">
                <a:latin typeface="Times New Roman" panose="02020603050405020304" pitchFamily="18" charset="0"/>
                <a:cs typeface="+mn-cs"/>
              </a:rPr>
              <a:t>ي</a:t>
            </a: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 لك وحدك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27</Words>
  <Application>Microsoft Office PowerPoint</Application>
  <PresentationFormat>عرض على الشاشة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238</cp:revision>
  <dcterms:created xsi:type="dcterms:W3CDTF">2021-12-07T14:30:00Z</dcterms:created>
  <dcterms:modified xsi:type="dcterms:W3CDTF">2024-08-29T07:47:03Z</dcterms:modified>
</cp:coreProperties>
</file>