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277" r:id="rId4"/>
    <p:sldId id="30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كيف تسكت  عن شعبك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(كيف تسكت عن شعبك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يرقد في التراب) 2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وعدك أن تخرج يا رحيم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برّه مثل الضياء</a:t>
            </a:r>
          </a:p>
          <a:p>
            <a:br>
              <a:rPr lang="ar-SA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(ها أنا في الثغر واقفٌ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رافعٌ قلبي لك) 2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بالإيمان قلبي مبصرٌ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شعبي ملكًا لك</a:t>
            </a:r>
          </a:p>
          <a:p>
            <a:br>
              <a:rPr lang="ar-SA" sz="8000" b="1" dirty="0"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dirty="0">
                <a:effectLst/>
                <a:cs typeface="+mn-cs"/>
              </a:rPr>
              <a:t>(يا إله الحب والسلطان </a:t>
            </a:r>
            <a:endParaRPr lang="ar-EG" sz="8000" b="1" dirty="0">
              <a:effectLst/>
              <a:cs typeface="+mn-cs"/>
            </a:endParaRPr>
          </a:p>
          <a:p>
            <a:pPr algn="ctr" rtl="1"/>
            <a:r>
              <a:rPr lang="ar-SA" sz="8000" b="1" dirty="0">
                <a:effectLst/>
                <a:cs typeface="+mn-cs"/>
              </a:rPr>
              <a:t>فلتغر</a:t>
            </a:r>
            <a:r>
              <a:rPr lang="ar-EG" sz="8000" b="1" dirty="0">
                <a:effectLst/>
                <a:cs typeface="+mn-cs"/>
              </a:rPr>
              <a:t> </a:t>
            </a:r>
            <a:r>
              <a:rPr lang="ar-SA" sz="8000" b="1" dirty="0">
                <a:effectLst/>
                <a:cs typeface="+mn-cs"/>
              </a:rPr>
              <a:t>علىَ اسمك ) 2</a:t>
            </a:r>
          </a:p>
          <a:p>
            <a:pPr algn="ctr" rtl="1"/>
            <a:r>
              <a:rPr lang="ar-SA" sz="8000" b="1" dirty="0">
                <a:effectLst/>
                <a:cs typeface="+mn-cs"/>
              </a:rPr>
              <a:t>لا يكن في وسط شعبك </a:t>
            </a:r>
            <a:r>
              <a:rPr lang="ar-EG" sz="8000" b="1" dirty="0">
                <a:effectLst/>
                <a:cs typeface="+mn-cs"/>
              </a:rPr>
              <a:t>  </a:t>
            </a:r>
            <a:r>
              <a:rPr lang="ar-SA" sz="8000" b="1" dirty="0">
                <a:effectLst/>
                <a:cs typeface="+mn-cs"/>
              </a:rPr>
              <a:t>(مذبحًا  لغي</a:t>
            </a:r>
            <a:r>
              <a:rPr lang="ar-EG" sz="8000" b="1" dirty="0">
                <a:effectLst/>
                <a:cs typeface="+mn-cs"/>
              </a:rPr>
              <a:t>ــــــــــ</a:t>
            </a:r>
            <a:r>
              <a:rPr lang="ar-SA" sz="8000" b="1" dirty="0">
                <a:effectLst/>
                <a:cs typeface="+mn-cs"/>
              </a:rPr>
              <a:t>رك) 2</a:t>
            </a:r>
          </a:p>
          <a:p>
            <a:br>
              <a:rPr lang="ar-SA" sz="8000" b="1" dirty="0">
                <a:effectLst/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275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3196</TotalTime>
  <Words>68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241</cp:revision>
  <dcterms:created xsi:type="dcterms:W3CDTF">2021-12-07T14:30:00Z</dcterms:created>
  <dcterms:modified xsi:type="dcterms:W3CDTF">2024-04-29T07:52:58Z</dcterms:modified>
</cp:coreProperties>
</file>