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60" y="3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لحن الفرح ولحن النصر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45031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  <a:br>
              <a:rPr lang="ar-EG" sz="7200" b="1" dirty="0"/>
            </a:br>
            <a:r>
              <a:rPr lang="ar-EG" sz="7200" b="1" dirty="0"/>
              <a:t>لحن الفرح ولحن النصر</a:t>
            </a:r>
            <a:br>
              <a:rPr lang="ar-EG" sz="7200" b="1" dirty="0"/>
            </a:br>
            <a:r>
              <a:rPr lang="ar-EG" sz="7200" b="1" dirty="0" err="1"/>
              <a:t>هننشد</a:t>
            </a:r>
            <a:r>
              <a:rPr lang="ar-EG" sz="7200" b="1" dirty="0"/>
              <a:t> نهتف ليك</a:t>
            </a:r>
            <a:br>
              <a:rPr lang="ar-EG" sz="7200" b="1" dirty="0"/>
            </a:br>
            <a:r>
              <a:rPr lang="ar-EG" sz="7200" b="1" dirty="0"/>
              <a:t>كل أغاني بنغنيها</a:t>
            </a:r>
            <a:br>
              <a:rPr lang="ar-EG" sz="7200" b="1" dirty="0"/>
            </a:br>
            <a:r>
              <a:rPr lang="ar-EG" sz="7200" b="1" dirty="0"/>
              <a:t>ليك وحدك نهديك</a:t>
            </a: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5583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أنهار أنهار تسبيح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تجري وتخرج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ينابيع ينابيع تروي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عطش أراضيك يا مليك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45031"/>
            <a:ext cx="9982199" cy="997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  <a:br>
              <a:rPr lang="ar-EG" sz="7200" b="1" dirty="0"/>
            </a:br>
            <a:r>
              <a:rPr lang="ar-EG" sz="7200" b="1" dirty="0"/>
              <a:t>ماشيين نحكي ع اللي فدانا</a:t>
            </a:r>
            <a:br>
              <a:rPr lang="ar-EG" sz="7200" b="1" dirty="0"/>
            </a:br>
            <a:r>
              <a:rPr lang="ar-EG" sz="7200" b="1" dirty="0" err="1"/>
              <a:t>واللى</a:t>
            </a:r>
            <a:r>
              <a:rPr lang="ar-EG" sz="7200" b="1" dirty="0"/>
              <a:t> سبانا لُقاه</a:t>
            </a:r>
            <a:br>
              <a:rPr lang="ar-EG" sz="7200" b="1" dirty="0"/>
            </a:br>
            <a:r>
              <a:rPr lang="ar-EG" sz="7200" b="1" dirty="0"/>
              <a:t>واللي روانا وملآ أفواهنا</a:t>
            </a:r>
            <a:br>
              <a:rPr lang="ar-EG" sz="7200" b="1" dirty="0"/>
            </a:br>
            <a:r>
              <a:rPr lang="ar-EG" sz="7200" b="1" dirty="0"/>
              <a:t>ضحك وفرح </a:t>
            </a:r>
            <a:r>
              <a:rPr lang="ar-EG" sz="7200" b="1" dirty="0" err="1"/>
              <a:t>معاه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5583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أنهار أنهار تسبيح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تجري وتخرج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ينابيع ينابيع تروي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عطش أراضيك يا مليك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50044"/>
            <a:ext cx="9982199" cy="1107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  <a:br>
              <a:rPr lang="ar-EG" sz="7200" b="1" dirty="0"/>
            </a:br>
            <a:r>
              <a:rPr lang="ar-EG" sz="7200" b="1" dirty="0"/>
              <a:t>أعلام بهجة زينة وفرحة</a:t>
            </a:r>
            <a:br>
              <a:rPr lang="ar-EG" sz="7200" b="1" dirty="0"/>
            </a:br>
            <a:r>
              <a:rPr lang="ar-EG" sz="7200" b="1" dirty="0"/>
              <a:t>في موكب نصر مهيب</a:t>
            </a:r>
            <a:br>
              <a:rPr lang="ar-EG" sz="7200" b="1" dirty="0"/>
            </a:br>
            <a:r>
              <a:rPr lang="ar-EG" sz="7200" b="1" dirty="0"/>
              <a:t>واللي متوجنا في موكبنا</a:t>
            </a:r>
            <a:br>
              <a:rPr lang="ar-EG" sz="7200" b="1" dirty="0"/>
            </a:br>
            <a:r>
              <a:rPr lang="ar-EG" sz="7200" b="1" dirty="0"/>
              <a:t>يسوع الحبيب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5583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أنهار أنهار تسبيح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تجري وتخرج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ينابيع ينابيع تروي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عطش أراضيك يا مليك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1979</TotalTime>
  <Words>130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2024-06-11T18:08:17Z</dcterms:modified>
</cp:coreProperties>
</file>