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اكون تعبان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أكون تعبان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أروح لمين غيرك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اللي تريحني يا يسوع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أركع و أصلي لك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أكون حزين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أروح لمين غيرك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اللي تعزيني يا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أركع و أصلي لك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1217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أكون مريض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أروح لمين غيرك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اللي تشفيني يا يسوع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أركع و أصلي لك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4783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أكون حيران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أروح لمين غيرك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اللي ترشدني يا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أركع و أصلي لك</a:t>
            </a:r>
            <a:br>
              <a:rPr lang="ar-EG" sz="7200" b="1" dirty="0"/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6781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أكون مظلوم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أروح لمين غيرك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اللي تنصفني يا يسوع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أركع وأصلي لك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2180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أكون في ضيق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أروح لمين غيرك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اللي تنقذني يا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أركع و أصلي لك</a:t>
            </a:r>
            <a:br>
              <a:rPr lang="ar-EG" sz="7200" b="1" dirty="0"/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559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effectLst/>
              </a:rPr>
              <a:t>لما أكون خاطئ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أروح لمين غيرك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أنت اللي تخلصني يا يسوع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أركع وأصلي لك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1098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134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2022-12-21T13:26:48Z</dcterms:modified>
</cp:coreProperties>
</file>