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3" r:id="rId3"/>
    <p:sldId id="305" r:id="rId4"/>
    <p:sldId id="304" r:id="rId5"/>
    <p:sldId id="306" r:id="rId6"/>
    <p:sldId id="307" r:id="rId7"/>
    <p:sldId id="308" r:id="rId8"/>
    <p:sldId id="309" r:id="rId9"/>
    <p:sldId id="310" r:id="rId10"/>
    <p:sldId id="311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5"/>
            <p14:sldId id="304"/>
            <p14:sldId id="306"/>
            <p14:sldId id="307"/>
            <p14:sldId id="308"/>
            <p14:sldId id="309"/>
            <p14:sldId id="310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1" d="100"/>
          <a:sy n="51" d="100"/>
        </p:scale>
        <p:origin x="60" y="58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لما تيجي يا إلهنا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تيجي يا إلهنا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بحضورك في وسطنا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يرتفع يسوع ما بينا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ونلمس الحضور بروحنا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والذبايح تترفعلك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يسوع المجد ليك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كلمة منك ربي تحيي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قلب بيناديك</a:t>
            </a:r>
          </a:p>
        </p:txBody>
      </p:sp>
    </p:spTree>
    <p:extLst>
      <p:ext uri="{BB962C8B-B14F-4D97-AF65-F5344CB8AC3E}">
        <p14:creationId xmlns:p14="http://schemas.microsoft.com/office/powerpoint/2010/main" val="3768649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(محتاجين لك، لمسة منك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تجبر القلب الكسير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تحضن التايه، تضمه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تتفتح عين الضرير )2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محتاجين لك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وفي حضورك يجي نورك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والظلام تنهي زمانه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نتملي بسلطان كلامك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والعدو يرجع مكانه</a:t>
            </a:r>
          </a:p>
        </p:txBody>
      </p:sp>
    </p:spTree>
    <p:extLst>
      <p:ext uri="{BB962C8B-B14F-4D97-AF65-F5344CB8AC3E}">
        <p14:creationId xmlns:p14="http://schemas.microsoft.com/office/powerpoint/2010/main" val="728609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في سلطان ولا قوة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غير لشخصك في الوسط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تملا تشبع وتنور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قلب بيك ارتبط</a:t>
            </a:r>
          </a:p>
        </p:txBody>
      </p:sp>
    </p:spTree>
    <p:extLst>
      <p:ext uri="{BB962C8B-B14F-4D97-AF65-F5344CB8AC3E}">
        <p14:creationId xmlns:p14="http://schemas.microsoft.com/office/powerpoint/2010/main" val="1053566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(محتاجين لك، لمسة منك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تجبر القلب الكسير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تحضن التايه، تضمه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تتفتح عين الضرير )2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محتاجين لك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51432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إذا شفنا ربي مجدك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نعرف إن وحدك كفاية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يصغر العالم في عينا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وراح نشوف كله نفاية</a:t>
            </a:r>
          </a:p>
        </p:txBody>
      </p:sp>
    </p:spTree>
    <p:extLst>
      <p:ext uri="{BB962C8B-B14F-4D97-AF65-F5344CB8AC3E}">
        <p14:creationId xmlns:p14="http://schemas.microsoft.com/office/powerpoint/2010/main" val="4103324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بالمراحم اسمع صراخنا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وافتقدنا بالحنـــــان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محتاجينلك يا إلهنا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ارسل الروح فيضان</a:t>
            </a:r>
          </a:p>
        </p:txBody>
      </p:sp>
    </p:spTree>
    <p:extLst>
      <p:ext uri="{BB962C8B-B14F-4D97-AF65-F5344CB8AC3E}">
        <p14:creationId xmlns:p14="http://schemas.microsoft.com/office/powerpoint/2010/main" val="2925387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(محتاجين لك، لمسة منك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تجبر القلب الكسير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تحضن التايه، تضمه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تتفتح عين الضرير )2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محتاجين لك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72338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3743</TotalTime>
  <Words>157</Words>
  <Application>Microsoft Office PowerPoint</Application>
  <PresentationFormat>On-screen Show (4:3)</PresentationFormat>
  <Paragraphs>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286</cp:revision>
  <dcterms:created xsi:type="dcterms:W3CDTF">2021-12-07T14:30:00Z</dcterms:created>
  <dcterms:modified xsi:type="dcterms:W3CDTF">2024-06-16T07:06:48Z</dcterms:modified>
</cp:coreProperties>
</file>