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25" r:id="rId3"/>
    <p:sldId id="335" r:id="rId4"/>
    <p:sldId id="346" r:id="rId5"/>
    <p:sldId id="347" r:id="rId6"/>
    <p:sldId id="348" r:id="rId7"/>
    <p:sldId id="349" r:id="rId8"/>
    <p:sldId id="350" r:id="rId9"/>
    <p:sldId id="351" r:id="rId10"/>
    <p:sldId id="352" r:id="rId11"/>
    <p:sldId id="29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91" d="100"/>
          <a:sy n="91" d="100"/>
        </p:scale>
        <p:origin x="1656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381000"/>
            <a:ext cx="8763000" cy="2657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7200" b="1" dirty="0">
                <a:latin typeface="Arial" charset="0"/>
                <a:cs typeface="Arial" charset="0"/>
              </a:rPr>
              <a:t>ليك يا رب وحدك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أهدِيك يا رَب عُمرِي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وكُل حُبِّــــي ليك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أغَنِّــي وَارفَع اِسمَك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عَلشَان حُبَّك غَزير</a:t>
            </a:r>
          </a:p>
        </p:txBody>
      </p:sp>
    </p:spTree>
    <p:extLst>
      <p:ext uri="{BB962C8B-B14F-4D97-AF65-F5344CB8AC3E}">
        <p14:creationId xmlns:p14="http://schemas.microsoft.com/office/powerpoint/2010/main" val="1872100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2400"/>
            <a:ext cx="9144000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latin typeface="Arial" charset="0"/>
                <a:cs typeface="Arial" charset="0"/>
              </a:rPr>
              <a:t>1-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ليك يا ربِّي وَحدَك  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كُل الهُتاف وِالحَمْد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(أسجُد وَأُسَبِّح اِسمَك  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 لأنَّـــــك قبلتنـــــــي)2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75848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أهدَيك يارَب شُكـرِي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وِقلبــي يرَنِّم ليك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أغَنِّـي وَارفَـع اِسمَك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 عَلشَـان قلبك كبير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ar-EG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أهدِيك يا رَب عُمرِي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وكُل حُبِّــــي ليك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أغَنِّــي وَارفَع اِسمَك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عَلشَان حُبَّك غَزير</a:t>
            </a:r>
          </a:p>
        </p:txBody>
      </p:sp>
    </p:spTree>
    <p:extLst>
      <p:ext uri="{BB962C8B-B14F-4D97-AF65-F5344CB8AC3E}">
        <p14:creationId xmlns:p14="http://schemas.microsoft.com/office/powerpoint/2010/main" val="988463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2400"/>
            <a:ext cx="9144000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latin typeface="Arial" charset="0"/>
                <a:cs typeface="Arial" charset="0"/>
              </a:rPr>
              <a:t>2-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لَمَّا كُنت في بُعدِي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وِالشَّر في قلبي كتير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(رَفَعْت عَنِّي ذُنوبي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وِاِدِّيتني قلب جدِيد)2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1529910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75848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أهدَيك يارَب شُكـرِي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وِقلبــي يرَنِّم ليك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أغَنِّـي وَارفَـع اِسمَك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 عَلشَـان قلبك كبير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ar-EG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71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أهدِيك يا رَب عُمرِي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وكُل حُبِّــــي ليك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أغَنِّــي وَارفَع اِسمَك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عَلشَان حُبَّك غَزير</a:t>
            </a:r>
          </a:p>
        </p:txBody>
      </p:sp>
    </p:spTree>
    <p:extLst>
      <p:ext uri="{BB962C8B-B14F-4D97-AF65-F5344CB8AC3E}">
        <p14:creationId xmlns:p14="http://schemas.microsoft.com/office/powerpoint/2010/main" val="3995545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2400"/>
            <a:ext cx="9144000" cy="9045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latin typeface="Arial" charset="0"/>
                <a:cs typeface="Arial" charset="0"/>
              </a:rPr>
              <a:t>3-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حَتَّى في وَقت ضَعفِـي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وِلَمَّا أكُون تَعبَان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(إيدَك بحَنــان تِدَاوِيني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وِحُضنك يضُمِّني)2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4292899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75848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أهدَيك يارَب شُكـرِي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وِقلبــي يرَنِّم ليك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أغَنِّـي وَارفَـع اِسمَك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 عَلشَـان قلبك كبير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ar-EG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379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903</TotalTime>
  <Words>158</Words>
  <Application>Microsoft Office PowerPoint</Application>
  <PresentationFormat>On-screen Show (4:3)</PresentationFormat>
  <Paragraphs>32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2024-04-29T08:03:28Z</dcterms:modified>
</cp:coreProperties>
</file>