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25" r:id="rId3"/>
    <p:sldId id="336" r:id="rId4"/>
    <p:sldId id="338" r:id="rId5"/>
    <p:sldId id="29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2" d="100"/>
          <a:sy n="62" d="100"/>
        </p:scale>
        <p:origin x="56" y="1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ترنيمة</a:t>
            </a:r>
          </a:p>
          <a:p>
            <a:pPr algn="ctr"/>
            <a:r>
              <a:rPr lang="ar-EG" sz="72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مبارك الآتي باسم الرب</a:t>
            </a:r>
          </a:p>
          <a:p>
            <a:pPr algn="ctr"/>
            <a:br>
              <a:rPr lang="ar-EG" sz="7200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918199"/>
            <a:ext cx="9144000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>
                <a:latin typeface="Arial" charset="0"/>
                <a:cs typeface="Arial" charset="0"/>
              </a:rPr>
              <a:t>مُبَارَكٌ (الآتِي باسمِ الرَّب)2</a:t>
            </a:r>
            <a:br>
              <a:rPr lang="ar-EG" sz="7200" b="1" dirty="0">
                <a:latin typeface="Arial" charset="0"/>
                <a:cs typeface="Arial" charset="0"/>
              </a:rPr>
            </a:br>
            <a:r>
              <a:rPr lang="ar-EG" sz="7200" b="1" dirty="0">
                <a:latin typeface="Arial" charset="0"/>
                <a:cs typeface="Arial" charset="0"/>
              </a:rPr>
              <a:t>مُبَارَكٌ الآتِي باسمِ الرَّبِّ  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latin typeface="Arial" charset="0"/>
                <a:cs typeface="Arial" charset="0"/>
              </a:rPr>
              <a:t>الآتِي باسمِهِ</a:t>
            </a:r>
            <a:endParaRPr lang="ar-EG" sz="9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51824"/>
            <a:ext cx="9144000" cy="702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>
                <a:latin typeface="Arial" charset="0"/>
                <a:cs typeface="Arial" charset="0"/>
              </a:rPr>
              <a:t>تَعَالَ رَبَّنا وَامتَلِكْ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latin typeface="Arial" charset="0"/>
                <a:cs typeface="Arial" charset="0"/>
              </a:rPr>
              <a:t>عَرشَ القلوبِ سَيِّدَاً</a:t>
            </a:r>
            <a:br>
              <a:rPr lang="ar-EG" sz="7200" b="1" dirty="0">
                <a:latin typeface="Arial" charset="0"/>
                <a:cs typeface="Arial" charset="0"/>
              </a:rPr>
            </a:br>
            <a:r>
              <a:rPr lang="ar-EG" sz="7200" b="1" dirty="0">
                <a:latin typeface="Arial" charset="0"/>
                <a:cs typeface="Arial" charset="0"/>
              </a:rPr>
              <a:t>وَلتَسكُنْ في وَسطِنا</a:t>
            </a:r>
            <a:br>
              <a:rPr lang="ar-EG" sz="7200" b="1" dirty="0">
                <a:latin typeface="Arial" charset="0"/>
                <a:cs typeface="Arial" charset="0"/>
              </a:rPr>
            </a:br>
            <a:endParaRPr lang="ar-EG" sz="9600" b="1" dirty="0"/>
          </a:p>
        </p:txBody>
      </p:sp>
    </p:spTree>
    <p:extLst>
      <p:ext uri="{BB962C8B-B14F-4D97-AF65-F5344CB8AC3E}">
        <p14:creationId xmlns:p14="http://schemas.microsoft.com/office/powerpoint/2010/main" val="1075312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0"/>
            <a:ext cx="9144000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>
                <a:latin typeface="Arial" charset="0"/>
                <a:cs typeface="Arial" charset="0"/>
              </a:rPr>
              <a:t>بِكَ نَفرَحُ نَشدُو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latin typeface="Arial" charset="0"/>
                <a:cs typeface="Arial" charset="0"/>
              </a:rPr>
              <a:t>مَجْدَاً لَكَ يا رَبُّ</a:t>
            </a:r>
            <a:br>
              <a:rPr lang="ar-EG" sz="7200" b="1" dirty="0">
                <a:latin typeface="Arial" charset="0"/>
                <a:cs typeface="Arial" charset="0"/>
              </a:rPr>
            </a:br>
            <a:r>
              <a:rPr lang="ar-EG" sz="7200" b="1" dirty="0">
                <a:latin typeface="Arial" charset="0"/>
                <a:cs typeface="Arial" charset="0"/>
              </a:rPr>
              <a:t>فأنتَ </a:t>
            </a:r>
            <a:r>
              <a:rPr lang="ar-EG" sz="7200" b="1" dirty="0" err="1">
                <a:latin typeface="Arial" charset="0"/>
                <a:cs typeface="Arial" charset="0"/>
              </a:rPr>
              <a:t>مَلِيكُنا</a:t>
            </a:r>
            <a:endParaRPr lang="ar-EG" sz="9600" b="1" dirty="0"/>
          </a:p>
        </p:txBody>
      </p:sp>
    </p:spTree>
    <p:extLst>
      <p:ext uri="{BB962C8B-B14F-4D97-AF65-F5344CB8AC3E}">
        <p14:creationId xmlns:p14="http://schemas.microsoft.com/office/powerpoint/2010/main" val="500439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</TotalTime>
  <Words>41</Words>
  <Application>Microsoft Office PowerPoint</Application>
  <PresentationFormat>عرض على الشاشة (4:3)</PresentationFormat>
  <Paragraphs>9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Roboto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116</cp:revision>
  <dcterms:created xsi:type="dcterms:W3CDTF">2021-12-07T14:30:00Z</dcterms:created>
  <dcterms:modified xsi:type="dcterms:W3CDTF">2024-02-16T10:34:20Z</dcterms:modified>
</cp:coreProperties>
</file>