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304" r:id="rId4"/>
    <p:sldId id="30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1" d="100"/>
          <a:sy n="91" d="100"/>
        </p:scale>
        <p:origin x="152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مبارك شعبي مصر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(مبارك شعبي مصر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ده وعدك من سنين</a:t>
            </a: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خيرك أكيد لأنك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إله صادق أمين) 2</a:t>
            </a:r>
          </a:p>
          <a:p>
            <a:br>
              <a:rPr lang="ar-SA" sz="8000" b="1" dirty="0">
                <a:cs typeface="+mn-cs"/>
              </a:rPr>
            </a:br>
            <a:endParaRPr lang="en-US" altLang="en-US" sz="80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15240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تيجي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بغناك وتملا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بيوت المحرومين</a:t>
            </a: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ويفيض النيل ويروي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جموع العطشانين) 2</a:t>
            </a:r>
          </a:p>
          <a:p>
            <a:br>
              <a:rPr lang="ar-SA" sz="8000" b="1" dirty="0">
                <a:cs typeface="+mn-cs"/>
              </a:rPr>
            </a:br>
            <a:endParaRPr lang="ar-SA" altLang="en-US" sz="80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effectLst/>
                <a:cs typeface="+mn-cs"/>
              </a:rPr>
              <a:t>وصوت الحزن يسكت</a:t>
            </a:r>
          </a:p>
          <a:p>
            <a:pPr algn="ctr" rtl="1"/>
            <a:r>
              <a:rPr lang="ar-EG" sz="7200" b="1" dirty="0">
                <a:effectLst/>
                <a:cs typeface="+mn-cs"/>
              </a:rPr>
              <a:t>نرنم فرحانيــــــــــن</a:t>
            </a:r>
          </a:p>
          <a:p>
            <a:pPr algn="ctr"/>
            <a:r>
              <a:rPr lang="ar-EG" sz="7200" b="1" dirty="0">
                <a:effectLst/>
                <a:cs typeface="+mn-cs"/>
              </a:rPr>
              <a:t>(مبارك) 3 شعبـــــــــي</a:t>
            </a:r>
          </a:p>
          <a:p>
            <a:pPr algn="ctr"/>
            <a:r>
              <a:rPr lang="ar-EG" sz="7200" b="1" dirty="0">
                <a:effectLst/>
                <a:cs typeface="+mn-cs"/>
              </a:rPr>
              <a:t>(مبارك) 3 شعبي مصر</a:t>
            </a:r>
          </a:p>
          <a:p>
            <a:br>
              <a:rPr lang="ar-EG" sz="7200" b="1" dirty="0">
                <a:effectLst/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9842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3297</TotalTime>
  <Words>52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265</cp:revision>
  <dcterms:created xsi:type="dcterms:W3CDTF">2021-12-07T14:30:00Z</dcterms:created>
  <dcterms:modified xsi:type="dcterms:W3CDTF">2024-04-29T08:06:01Z</dcterms:modified>
</cp:coreProperties>
</file>