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48" d="100"/>
          <a:sy n="48" d="100"/>
        </p:scale>
        <p:origin x="44" y="6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29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ماتعلمتش أعيش وأنا خايف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6600" b="1" i="0" dirty="0">
                <a:solidFill>
                  <a:srgbClr val="050505"/>
                </a:solidFill>
                <a:effectLst/>
                <a:latin typeface="inherit"/>
                <a:cs typeface="+mn-cs"/>
              </a:rPr>
              <a:t>1- </a:t>
            </a:r>
          </a:p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(ماتعلمتش أعيش وانا خايف </a:t>
            </a:r>
          </a:p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ولا أعدد جراحاتي </a:t>
            </a:r>
            <a:r>
              <a:rPr lang="ar-EG" sz="6600" b="1" dirty="0">
                <a:solidFill>
                  <a:srgbClr val="000000"/>
                </a:solidFill>
                <a:latin typeface="Helvetica Neue"/>
                <a:cs typeface="+mn-cs"/>
              </a:rPr>
              <a:t>لا لا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 اتعلمتش أواجه عاصف </a:t>
            </a:r>
          </a:p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وأنا طاوي ف جناحاتي </a:t>
            </a:r>
            <a:r>
              <a:rPr lang="ar-EG" sz="6600" b="1" dirty="0">
                <a:solidFill>
                  <a:srgbClr val="000000"/>
                </a:solidFill>
                <a:latin typeface="Helvetica Neue"/>
                <a:cs typeface="+mn-cs"/>
              </a:rPr>
              <a:t>لا لا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)2</a:t>
            </a:r>
            <a:br>
              <a:rPr lang="ar-EG" sz="6600" b="1" dirty="0">
                <a:cs typeface="+mn-cs"/>
              </a:rPr>
            </a:br>
            <a:br>
              <a:rPr lang="ar-EG" sz="6600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66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(أنا ساكن في حصون الصخر 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ولي جناح النسر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مصنوع من صخر يسوع 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الغير قابل للكسر)2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6600" b="1" i="0" dirty="0">
                <a:solidFill>
                  <a:srgbClr val="050505"/>
                </a:solidFill>
                <a:effectLst/>
                <a:latin typeface="inherit"/>
                <a:cs typeface="+mn-cs"/>
              </a:rPr>
              <a:t>2- </a:t>
            </a:r>
          </a:p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(ماتعلمتش أخلي دموعي </a:t>
            </a:r>
          </a:p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تحوش عن عيني رؤايا </a:t>
            </a:r>
            <a:r>
              <a:rPr lang="ar-EG" sz="6600" b="1" dirty="0">
                <a:solidFill>
                  <a:srgbClr val="000000"/>
                </a:solidFill>
                <a:latin typeface="Helvetica Neue"/>
                <a:cs typeface="+mn-cs"/>
              </a:rPr>
              <a:t>لا لا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ولا راح أوقف مرة طلوعي</a:t>
            </a:r>
          </a:p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بإني أبص ورايا </a:t>
            </a:r>
            <a:r>
              <a:rPr lang="ar-EG" sz="6600" b="1" dirty="0">
                <a:solidFill>
                  <a:srgbClr val="000000"/>
                </a:solidFill>
                <a:latin typeface="Helvetica Neue"/>
                <a:cs typeface="+mn-cs"/>
              </a:rPr>
              <a:t>لا لا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)2</a:t>
            </a:r>
            <a:br>
              <a:rPr lang="ar-EG" sz="6600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66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25383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(أنا ساكن في حصون الصخر 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ولي جناح النسر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مصنوع من صخر يسوع 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الغير قابل للكسر)2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55998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6600" b="1" i="0" dirty="0">
                <a:solidFill>
                  <a:srgbClr val="050505"/>
                </a:solidFill>
                <a:effectLst/>
                <a:latin typeface="inherit"/>
                <a:cs typeface="+mn-cs"/>
              </a:rPr>
              <a:t>3- </a:t>
            </a:r>
          </a:p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 (ماتعلمتش أخلي عدوي يشوفني بدون تسبيح </a:t>
            </a:r>
            <a:r>
              <a:rPr lang="ar-EG" sz="6600" b="1" dirty="0">
                <a:solidFill>
                  <a:srgbClr val="000000"/>
                </a:solidFill>
                <a:latin typeface="Helvetica Neue"/>
                <a:cs typeface="+mn-cs"/>
              </a:rPr>
              <a:t>لا لا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ولا بكآبة قلبي أغنــــــي </a:t>
            </a:r>
          </a:p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كأني بدون مسيح </a:t>
            </a:r>
            <a:r>
              <a:rPr lang="ar-EG" sz="6600" b="1" dirty="0">
                <a:solidFill>
                  <a:srgbClr val="000000"/>
                </a:solidFill>
                <a:latin typeface="Helvetica Neue"/>
                <a:cs typeface="+mn-cs"/>
              </a:rPr>
              <a:t>لا لا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)2</a:t>
            </a:r>
            <a:br>
              <a:rPr lang="ar-EG" sz="6600" b="1" dirty="0">
                <a:cs typeface="+mn-cs"/>
              </a:rPr>
            </a:br>
            <a:br>
              <a:rPr lang="ar-EG" sz="6600" b="1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66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08262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(أنا ساكن في حصون الصخر 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ولي جناح النسر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أنا مصنوع من صخر يسوع </a:t>
            </a:r>
          </a:p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الغير قابل للكسر)2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295567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3296</TotalTime>
  <Words>153</Words>
  <Application>Microsoft Office PowerPoint</Application>
  <PresentationFormat>On-screen Show (4:3)</PresentationFormat>
  <Paragraphs>25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Helvetica Neue</vt:lpstr>
      <vt:lpstr>inherit</vt:lpstr>
      <vt:lpstr>Segoe UI Historic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266</cp:revision>
  <dcterms:created xsi:type="dcterms:W3CDTF">2021-12-07T14:30:00Z</dcterms:created>
  <dcterms:modified xsi:type="dcterms:W3CDTF">2024-06-16T07:19:52Z</dcterms:modified>
</cp:coreProperties>
</file>