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304" r:id="rId3"/>
    <p:sldId id="29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11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829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مجداً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مجداً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للحمل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(مجداً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مجداً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مجداً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للحمل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نحن نسبحك ونشدو لاسمك)2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يامن له كل المجد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والآن لك نهدي كل الحياة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فأنت رب المجد</a:t>
            </a:r>
          </a:p>
          <a:p>
            <a:br>
              <a:rPr lang="ar-EG" sz="6000" b="1" dirty="0">
                <a:cs typeface="+mn-cs"/>
              </a:rPr>
            </a:br>
            <a:endParaRPr lang="ar-SA" altLang="en-US" sz="60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12665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3296</TotalTime>
  <Words>33</Words>
  <Application>Microsoft Office PowerPoint</Application>
  <PresentationFormat>عرض على الشاشة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8" baseType="lpstr">
      <vt:lpstr>Arial</vt:lpstr>
      <vt:lpstr>Calibri</vt:lpstr>
      <vt:lpstr>Helvetica Neue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266</cp:revision>
  <dcterms:created xsi:type="dcterms:W3CDTF">2021-12-07T14:30:00Z</dcterms:created>
  <dcterms:modified xsi:type="dcterms:W3CDTF">2023-01-21T11:08:44Z</dcterms:modified>
</cp:coreProperties>
</file>