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36" y="4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بيحتاج الأصحا لطبيب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مش </a:t>
            </a:r>
            <a:r>
              <a:rPr lang="ar-EG" sz="5400" b="1" i="0" err="1">
                <a:solidFill>
                  <a:srgbClr val="000000"/>
                </a:solidFill>
                <a:effectLst/>
                <a:latin typeface="Helvetica Neue"/>
              </a:rPr>
              <a:t>بيحتاج</a:t>
            </a: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 الأصحــــــا 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لطبيب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واللي من غير الجراح إنه يطيب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وأنا محتاج رحمتك وحضن محبتك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والقسوة اللي في حياتي تختفي بلمستك</a:t>
            </a:r>
            <a:br>
              <a:rPr lang="ar-EG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(في قسوتي حنانك يبان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وفي ظلمتي حبك يسطع في)2 حبك يسطع في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مش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بيحتاج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البريء إنه يتوب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واللي من غير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الخطا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ستر العيوب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وأنا ربي كسير عشان ذنبي كبير ويارب اللي يجيلك مستحيل  يفضل أسير</a:t>
            </a:r>
            <a:br>
              <a:rPr lang="ar-EG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78594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(في قسوتي حنانك يبان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وفي ظلمتي حبك يسطع في)2 حبك يسطع في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13376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ربي تعال املاني بالروح وهز كياني صحي أشواقي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وارفع إليك تسابيح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بدموعي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باترجاك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متعني برؤياك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أنظر إليك في سماك يا سيدي المسيح</a:t>
            </a: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2099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(في قسوتي حنانك يبان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وفي ظلمتي حبك يسطع في)2 حبك يسطع في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5494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3314</TotalTime>
  <Words>133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271</cp:revision>
  <dcterms:created xsi:type="dcterms:W3CDTF">2021-12-07T14:30:00Z</dcterms:created>
  <dcterms:modified xsi:type="dcterms:W3CDTF">2024-06-16T07:36:44Z</dcterms:modified>
</cp:coreProperties>
</file>