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277" r:id="rId3"/>
    <p:sldId id="395" r:id="rId4"/>
    <p:sldId id="396" r:id="rId5"/>
    <p:sldId id="397" r:id="rId6"/>
    <p:sldId id="398" r:id="rId7"/>
    <p:sldId id="399" r:id="rId8"/>
    <p:sldId id="29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FF20E8B-AD12-439D-9E17-619C6F38680D}">
          <p14:sldIdLst>
            <p14:sldId id="275"/>
            <p14:sldId id="277"/>
            <p14:sldId id="395"/>
            <p14:sldId id="396"/>
            <p14:sldId id="397"/>
            <p14:sldId id="398"/>
            <p14:sldId id="399"/>
            <p14:sldId id="293"/>
          </p14:sldIdLst>
        </p14:section>
        <p14:section name="Untitled Section" id="{2C17607C-8ED3-4A7C-8A1F-A772B8E7EDB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2A"/>
    <a:srgbClr val="001E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1" autoAdjust="0"/>
    <p:restoredTop sz="94660"/>
  </p:normalViewPr>
  <p:slideViewPr>
    <p:cSldViewPr>
      <p:cViewPr varScale="1">
        <p:scale>
          <a:sx n="50" d="100"/>
          <a:sy n="50" d="100"/>
        </p:scale>
        <p:origin x="32" y="55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EA6EB-D115-4AB1-880A-0DDA4CA32736}" type="datetimeFigureOut">
              <a:rPr lang="en-US" smtClean="0"/>
              <a:pPr/>
              <a:t>6/7/2024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FF322-D4C6-4705-80B2-EA0C2114B9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38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DEC02-EF57-47C1-88F7-AA66B01A5C62}" type="datetimeFigureOut">
              <a:rPr lang="en-US" smtClean="0"/>
              <a:pPr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D8EE-1C58-4967-B84E-712E50197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DEC02-EF57-47C1-88F7-AA66B01A5C62}" type="datetimeFigureOut">
              <a:rPr lang="en-US" smtClean="0"/>
              <a:pPr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D8EE-1C58-4967-B84E-712E50197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DEC02-EF57-47C1-88F7-AA66B01A5C62}" type="datetimeFigureOut">
              <a:rPr lang="en-US" smtClean="0"/>
              <a:pPr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D8EE-1C58-4967-B84E-712E50197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DEC02-EF57-47C1-88F7-AA66B01A5C62}" type="datetimeFigureOut">
              <a:rPr lang="en-US" smtClean="0"/>
              <a:pPr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D8EE-1C58-4967-B84E-712E50197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DEC02-EF57-47C1-88F7-AA66B01A5C62}" type="datetimeFigureOut">
              <a:rPr lang="en-US" smtClean="0"/>
              <a:pPr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D8EE-1C58-4967-B84E-712E50197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DEC02-EF57-47C1-88F7-AA66B01A5C62}" type="datetimeFigureOut">
              <a:rPr lang="en-US" smtClean="0"/>
              <a:pPr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D8EE-1C58-4967-B84E-712E50197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DEC02-EF57-47C1-88F7-AA66B01A5C62}" type="datetimeFigureOut">
              <a:rPr lang="en-US" smtClean="0"/>
              <a:pPr/>
              <a:t>6/7/2024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D8EE-1C58-4967-B84E-712E50197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DEC02-EF57-47C1-88F7-AA66B01A5C62}" type="datetimeFigureOut">
              <a:rPr lang="en-US" smtClean="0"/>
              <a:pPr/>
              <a:t>6/7/2024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D8EE-1C58-4967-B84E-712E50197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DEC02-EF57-47C1-88F7-AA66B01A5C62}" type="datetimeFigureOut">
              <a:rPr lang="en-US" smtClean="0"/>
              <a:pPr/>
              <a:t>6/7/2024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D8EE-1C58-4967-B84E-712E50197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DEC02-EF57-47C1-88F7-AA66B01A5C62}" type="datetimeFigureOut">
              <a:rPr lang="en-US" smtClean="0"/>
              <a:pPr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D8EE-1C58-4967-B84E-712E50197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DEC02-EF57-47C1-88F7-AA66B01A5C62}" type="datetimeFigureOut">
              <a:rPr lang="en-US" smtClean="0"/>
              <a:pPr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9D8EE-1C58-4967-B84E-712E50197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DEC02-EF57-47C1-88F7-AA66B01A5C62}" type="datetimeFigureOut">
              <a:rPr lang="en-US" smtClean="0"/>
              <a:pPr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9D8EE-1C58-4967-B84E-712E50197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 point praise 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power point praise LOGO 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4244486"/>
            <a:ext cx="4953000" cy="203729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EG" sz="8000" b="1" dirty="0"/>
              <a:t>تـرنيــمة</a:t>
            </a:r>
          </a:p>
          <a:p>
            <a:pPr algn="ctr" rtl="1">
              <a:lnSpc>
                <a:spcPct val="150000"/>
              </a:lnSpc>
            </a:pPr>
            <a:r>
              <a:rPr lang="ar-EG" sz="7200" b="1" dirty="0"/>
              <a:t>ملك الملوك وجلالك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264012735_957065451854111_159762878950873613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380999" y="762000"/>
            <a:ext cx="9982199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8000" b="1" dirty="0"/>
              <a:t>ملك الملوك وجلالك</a:t>
            </a:r>
            <a:br>
              <a:rPr lang="ar-EG" sz="8000" b="1" dirty="0"/>
            </a:br>
            <a:r>
              <a:rPr lang="ar-EG" sz="8000" b="1" dirty="0"/>
              <a:t>مالي الوجود </a:t>
            </a:r>
            <a:r>
              <a:rPr lang="ar-EG" sz="8000" b="1" dirty="0" err="1"/>
              <a:t>حوالينا</a:t>
            </a:r>
            <a:br>
              <a:rPr lang="ar-EG" sz="8000" b="1" dirty="0"/>
            </a:br>
            <a:r>
              <a:rPr lang="ar-EG" sz="8000" b="1" dirty="0"/>
              <a:t>وجبال </a:t>
            </a:r>
            <a:r>
              <a:rPr lang="ar-EG" sz="8000" b="1" dirty="0" err="1"/>
              <a:t>بتدوب</a:t>
            </a:r>
            <a:r>
              <a:rPr lang="ar-EG" sz="8000" b="1" dirty="0"/>
              <a:t> قدامك</a:t>
            </a:r>
            <a:br>
              <a:rPr lang="ar-EG" sz="8000" b="1" dirty="0"/>
            </a:br>
            <a:r>
              <a:rPr lang="ar-EG" sz="8000" b="1" dirty="0"/>
              <a:t>اسمك عالي يا فادينا</a:t>
            </a:r>
            <a:br>
              <a:rPr lang="ar-EG" sz="8000" b="1" dirty="0"/>
            </a:br>
            <a:endParaRPr lang="ar-EG" sz="9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264012735_957065451854111_159762878950873613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57200" y="744915"/>
            <a:ext cx="9982199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8000" b="1" dirty="0" err="1"/>
              <a:t>دي</a:t>
            </a:r>
            <a:r>
              <a:rPr lang="ar-EG" sz="8000" b="1" dirty="0"/>
              <a:t> الأنهار </a:t>
            </a:r>
            <a:r>
              <a:rPr lang="ar-EG" sz="8000" b="1" dirty="0" err="1"/>
              <a:t>بتصقف</a:t>
            </a:r>
            <a:r>
              <a:rPr lang="ar-EG" sz="8000" b="1" dirty="0"/>
              <a:t> </a:t>
            </a:r>
            <a:r>
              <a:rPr lang="ar-EG" sz="8000" b="1" dirty="0" err="1"/>
              <a:t>لك</a:t>
            </a:r>
            <a:br>
              <a:rPr lang="ar-EG" sz="8000" b="1" dirty="0"/>
            </a:br>
            <a:r>
              <a:rPr lang="ar-EG" sz="8000" b="1" dirty="0"/>
              <a:t>كل الآلات تعزف </a:t>
            </a:r>
            <a:r>
              <a:rPr lang="ar-EG" sz="8000" b="1" dirty="0" err="1"/>
              <a:t>لك</a:t>
            </a:r>
            <a:br>
              <a:rPr lang="ar-EG" sz="8000" b="1" dirty="0"/>
            </a:br>
            <a:r>
              <a:rPr lang="ar-EG" sz="8000" b="1" dirty="0" err="1"/>
              <a:t>ويارب</a:t>
            </a:r>
            <a:r>
              <a:rPr lang="ar-EG" sz="8000" b="1" dirty="0"/>
              <a:t> بكلمة منك</a:t>
            </a:r>
            <a:br>
              <a:rPr lang="ar-EG" sz="8000" b="1" dirty="0"/>
            </a:br>
            <a:r>
              <a:rPr lang="ar-EG" sz="8000" b="1" dirty="0"/>
              <a:t>كل الملوك تخضع </a:t>
            </a:r>
            <a:r>
              <a:rPr lang="ar-EG" sz="8000" b="1" dirty="0" err="1"/>
              <a:t>لك</a:t>
            </a:r>
            <a:br>
              <a:rPr lang="ar-EG" sz="8000" b="1" dirty="0"/>
            </a:br>
            <a:endParaRPr lang="ar-EG" sz="9600" b="1" dirty="0">
              <a:solidFill>
                <a:srgbClr val="00582A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264012735_957065451854111_159762878950873613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380999" y="504408"/>
            <a:ext cx="9982199" cy="772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8000" b="1" dirty="0"/>
              <a:t>إنت عالي</a:t>
            </a:r>
            <a:br>
              <a:rPr lang="ar-EG" sz="8000" b="1" dirty="0"/>
            </a:br>
            <a:r>
              <a:rPr lang="ar-EG" sz="8000" b="1" dirty="0"/>
              <a:t>فوق كل اسم مهما يكون</a:t>
            </a:r>
            <a:br>
              <a:rPr lang="ar-EG" sz="8000" b="1" dirty="0"/>
            </a:br>
            <a:r>
              <a:rPr lang="ar-EG" sz="8000" b="1" dirty="0"/>
              <a:t>عالي</a:t>
            </a:r>
            <a:br>
              <a:rPr lang="ar-EG" sz="8000" b="1" dirty="0"/>
            </a:br>
            <a:r>
              <a:rPr lang="ar-EG" sz="8000" b="1" dirty="0"/>
              <a:t>فوق السحاب ومالي الكون</a:t>
            </a:r>
            <a:br>
              <a:rPr lang="ar-EG" sz="8000" b="1" dirty="0"/>
            </a:br>
            <a:br>
              <a:rPr lang="ar-EG" sz="8000" b="1" dirty="0"/>
            </a:br>
            <a:endParaRPr lang="ar-EG" sz="9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264012735_957065451854111_159762878950873613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380999" y="381000"/>
            <a:ext cx="9982199" cy="5404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EG" sz="8000" b="1" dirty="0"/>
              <a:t>عالي</a:t>
            </a:r>
            <a:br>
              <a:rPr lang="ar-EG" sz="8000" b="1" dirty="0"/>
            </a:br>
            <a:r>
              <a:rPr lang="ar-EG" sz="8000" b="1" dirty="0" err="1"/>
              <a:t>هاتشوف</a:t>
            </a:r>
            <a:r>
              <a:rPr lang="ar-EG" sz="8000" b="1" dirty="0"/>
              <a:t> ملكك كل العيون</a:t>
            </a:r>
            <a:br>
              <a:rPr lang="ar-EG" sz="8000" b="1" dirty="0"/>
            </a:br>
            <a:r>
              <a:rPr lang="ar-EG" sz="8000" b="1" dirty="0"/>
              <a:t>عالي</a:t>
            </a:r>
            <a:endParaRPr lang="ar-EG" sz="9600" b="1" dirty="0">
              <a:solidFill>
                <a:srgbClr val="00582A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264012735_957065451854111_159762878950873613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380999" y="504408"/>
            <a:ext cx="9982199" cy="772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8000" b="1" dirty="0"/>
              <a:t>إنت عالي</a:t>
            </a:r>
            <a:br>
              <a:rPr lang="ar-EG" sz="8000" b="1" dirty="0"/>
            </a:br>
            <a:r>
              <a:rPr lang="ar-EG" sz="8000" b="1" dirty="0"/>
              <a:t>فوق كل اسم مهما يكون</a:t>
            </a:r>
            <a:br>
              <a:rPr lang="ar-EG" sz="8000" b="1" dirty="0"/>
            </a:br>
            <a:r>
              <a:rPr lang="ar-EG" sz="8000" b="1" dirty="0"/>
              <a:t>عالي</a:t>
            </a:r>
            <a:br>
              <a:rPr lang="ar-EG" sz="8000" b="1" dirty="0"/>
            </a:br>
            <a:r>
              <a:rPr lang="ar-EG" sz="8000" b="1" dirty="0"/>
              <a:t>فوق السحاب ومالي الكون</a:t>
            </a:r>
            <a:br>
              <a:rPr lang="ar-EG" sz="8000" b="1" dirty="0"/>
            </a:br>
            <a:br>
              <a:rPr lang="ar-EG" sz="8000" b="1" dirty="0"/>
            </a:br>
            <a:endParaRPr lang="ar-EG" sz="9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264012735_957065451854111_1597628789508736134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380999" y="381000"/>
            <a:ext cx="9982199" cy="5404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EG" sz="8000" b="1" dirty="0"/>
              <a:t>عالي</a:t>
            </a:r>
            <a:br>
              <a:rPr lang="ar-EG" sz="8000" b="1" dirty="0"/>
            </a:br>
            <a:r>
              <a:rPr lang="ar-EG" sz="8000" b="1" dirty="0" err="1"/>
              <a:t>هاتشوف</a:t>
            </a:r>
            <a:r>
              <a:rPr lang="ar-EG" sz="8000" b="1" dirty="0"/>
              <a:t> ملكك كل العيون</a:t>
            </a:r>
            <a:br>
              <a:rPr lang="ar-EG" sz="8000" b="1" dirty="0"/>
            </a:br>
            <a:r>
              <a:rPr lang="ar-EG" sz="8000" b="1" dirty="0"/>
              <a:t>عالي</a:t>
            </a:r>
            <a:endParaRPr lang="ar-EG" sz="9600" b="1" dirty="0">
              <a:solidFill>
                <a:srgbClr val="00582A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 point praise 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" y="381001"/>
            <a:ext cx="861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endParaRPr lang="en-US" sz="8000" b="1" dirty="0"/>
          </a:p>
        </p:txBody>
      </p:sp>
      <p:pic>
        <p:nvPicPr>
          <p:cNvPr id="5" name="Picture 4" descr="power point praise LOGO 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2590800"/>
            <a:ext cx="7989418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67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1747</TotalTime>
  <Words>90</Words>
  <Application>Microsoft Office PowerPoint</Application>
  <PresentationFormat>On-screen Show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NEVO</dc:creator>
  <cp:lastModifiedBy>ayman nasralla</cp:lastModifiedBy>
  <cp:revision>223</cp:revision>
  <dcterms:created xsi:type="dcterms:W3CDTF">2021-12-07T14:30:00Z</dcterms:created>
  <dcterms:modified xsi:type="dcterms:W3CDTF">2024-06-07T20:28:20Z</dcterms:modified>
</cp:coreProperties>
</file>