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06" r:id="rId4"/>
    <p:sldId id="421" r:id="rId5"/>
    <p:sldId id="422" r:id="rId6"/>
    <p:sldId id="423" r:id="rId7"/>
    <p:sldId id="42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06"/>
            <p14:sldId id="421"/>
            <p14:sldId id="422"/>
            <p14:sldId id="423"/>
            <p14:sldId id="4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/>
              <a:t>من آلاف السنين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373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1- </a:t>
            </a:r>
            <a:endParaRPr lang="ar-EG" sz="7200" b="1" dirty="0"/>
          </a:p>
          <a:p>
            <a:pPr algn="ctr" rtl="1"/>
            <a:r>
              <a:rPr lang="ar-SA" sz="7200" b="1" dirty="0"/>
              <a:t>من </a:t>
            </a:r>
            <a:r>
              <a:rPr lang="ar-EG" sz="7200" b="1" dirty="0"/>
              <a:t>آ</a:t>
            </a:r>
            <a:r>
              <a:rPr lang="ar-SA" sz="7200" b="1" dirty="0"/>
              <a:t>لاف السنين</a:t>
            </a:r>
            <a:endParaRPr lang="ar-EG" sz="7200" b="1" dirty="0"/>
          </a:p>
          <a:p>
            <a:pPr algn="ctr" rtl="1"/>
            <a:r>
              <a:rPr lang="ar-SA" sz="7200" b="1" dirty="0"/>
              <a:t>وعدك لشعبك صار</a:t>
            </a:r>
          </a:p>
          <a:p>
            <a:pPr algn="ctr" rtl="1"/>
            <a:r>
              <a:rPr lang="ar-SA" sz="7200" b="1" dirty="0"/>
              <a:t>(ترد سبى النفوس</a:t>
            </a:r>
            <a:endParaRPr lang="ar-EG" sz="7200" b="1" dirty="0"/>
          </a:p>
          <a:p>
            <a:pPr algn="ctr" rtl="1"/>
            <a:r>
              <a:rPr lang="ar-SA" sz="7200" b="1" dirty="0"/>
              <a:t>وتخلى القفر أنهار)2</a:t>
            </a:r>
          </a:p>
          <a:p>
            <a:pPr algn="ctr"/>
            <a:br>
              <a:rPr lang="ar-SA" sz="7200" b="1" dirty="0"/>
            </a:br>
            <a:endParaRPr lang="en-US" altLang="zh-CN" sz="72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القرار</a:t>
            </a:r>
            <a:r>
              <a:rPr lang="ar-EG" sz="7200" b="1" dirty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وتعود وتدِّي جمال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عوضًا عن الرماد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تغمرنا </a:t>
            </a:r>
            <a:r>
              <a:rPr lang="ar-SA" sz="7200" b="1" dirty="0" err="1">
                <a:solidFill>
                  <a:srgbClr val="00582A"/>
                </a:solidFill>
              </a:rPr>
              <a:t>بشاير</a:t>
            </a:r>
            <a:r>
              <a:rPr lang="ar-SA" sz="7200" b="1" dirty="0">
                <a:solidFill>
                  <a:srgbClr val="00582A"/>
                </a:solidFill>
              </a:rPr>
              <a:t> فرح  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تسبيح بدل النواح</a:t>
            </a: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ar-EG" altLang="zh-CN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37364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</a:t>
            </a:r>
            <a:r>
              <a:rPr lang="ar-SA" sz="6000" b="1" dirty="0"/>
              <a:t>- </a:t>
            </a:r>
            <a:endParaRPr lang="ar-EG" sz="7200" b="1" dirty="0"/>
          </a:p>
          <a:p>
            <a:pPr algn="ctr" rtl="1"/>
            <a:r>
              <a:rPr lang="ar-SA" sz="7200" b="1" dirty="0"/>
              <a:t>تشفى برحمة القلوب</a:t>
            </a:r>
            <a:endParaRPr lang="ar-EG" sz="7200" b="1" dirty="0"/>
          </a:p>
          <a:p>
            <a:pPr algn="ctr" rtl="1"/>
            <a:r>
              <a:rPr lang="ar-SA" sz="7200" b="1" dirty="0"/>
              <a:t>وتشدد عزم الضعاف</a:t>
            </a:r>
          </a:p>
          <a:p>
            <a:pPr algn="ctr" rtl="1"/>
            <a:r>
              <a:rPr lang="ar-SA" sz="7200" b="1" dirty="0"/>
              <a:t>(وسنين أكلها الجراد  </a:t>
            </a:r>
            <a:endParaRPr lang="ar-EG" sz="7200" b="1" dirty="0"/>
          </a:p>
          <a:p>
            <a:pPr algn="ctr" rtl="1"/>
            <a:r>
              <a:rPr lang="ar-SA" sz="7200" b="1" dirty="0"/>
              <a:t>ها تعوض عنها أضعاف)2</a:t>
            </a:r>
          </a:p>
          <a:p>
            <a:pPr algn="ctr"/>
            <a:br>
              <a:rPr lang="ar-SA" sz="7200" b="1" dirty="0"/>
            </a:br>
            <a:r>
              <a:rPr lang="ar-SA" sz="7200" b="1" dirty="0"/>
              <a:t> </a:t>
            </a:r>
            <a:br>
              <a:rPr lang="ar-SA" sz="7200" b="1" dirty="0"/>
            </a:br>
            <a:endParaRPr lang="en-US" altLang="zh-CN" sz="72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القرار</a:t>
            </a:r>
            <a:r>
              <a:rPr lang="ar-EG" sz="7200" b="1" dirty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وتعود وتدِّي جمال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عوضًا عن الرماد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تغمرنا </a:t>
            </a:r>
            <a:r>
              <a:rPr lang="ar-SA" sz="7200" b="1" dirty="0" err="1">
                <a:solidFill>
                  <a:srgbClr val="00582A"/>
                </a:solidFill>
              </a:rPr>
              <a:t>بشاير</a:t>
            </a:r>
            <a:r>
              <a:rPr lang="ar-SA" sz="7200" b="1" dirty="0">
                <a:solidFill>
                  <a:srgbClr val="00582A"/>
                </a:solidFill>
              </a:rPr>
              <a:t> فرح  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تسبيح بدل النواح</a:t>
            </a: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ar-EG" altLang="zh-CN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683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</a:t>
            </a:r>
            <a:r>
              <a:rPr lang="ar-SA" sz="6600" b="1" dirty="0"/>
              <a:t>- </a:t>
            </a:r>
            <a:endParaRPr lang="ar-EG" sz="8000" b="1" dirty="0"/>
          </a:p>
          <a:p>
            <a:pPr algn="ctr" rtl="1"/>
            <a:r>
              <a:rPr lang="ar-SA" sz="8000" b="1" dirty="0"/>
              <a:t>نورك تشوفه العيون</a:t>
            </a:r>
            <a:endParaRPr lang="ar-EG" sz="8000" b="1" dirty="0"/>
          </a:p>
          <a:p>
            <a:pPr algn="ctr" rtl="1"/>
            <a:r>
              <a:rPr lang="ar-SA" sz="8000" b="1" dirty="0"/>
              <a:t>وصوتك يملا </a:t>
            </a:r>
            <a:r>
              <a:rPr lang="ar-SA" sz="8000" b="1" dirty="0" err="1"/>
              <a:t>الودان</a:t>
            </a:r>
            <a:endParaRPr lang="ar-SA" sz="8000" b="1" dirty="0"/>
          </a:p>
          <a:p>
            <a:pPr algn="ctr" rtl="1"/>
            <a:r>
              <a:rPr lang="ar-SA" sz="8000" b="1" dirty="0"/>
              <a:t>(وشعبك ينال</a:t>
            </a:r>
            <a:r>
              <a:rPr lang="ar-EG" sz="8000" b="1" dirty="0"/>
              <a:t> </a:t>
            </a:r>
            <a:r>
              <a:rPr lang="ar-SA" sz="8000" b="1" dirty="0"/>
              <a:t>الوعود</a:t>
            </a:r>
            <a:endParaRPr lang="ar-EG" sz="8000" b="1" dirty="0"/>
          </a:p>
          <a:p>
            <a:pPr algn="ctr" rtl="1"/>
            <a:r>
              <a:rPr lang="ar-SA" sz="8000" b="1" dirty="0"/>
              <a:t>ويملا قلبه الإيمان)2</a:t>
            </a:r>
          </a:p>
          <a:p>
            <a:pPr algn="ctr"/>
            <a:br>
              <a:rPr lang="ar-SA" sz="8000" b="1" dirty="0"/>
            </a:br>
            <a:endParaRPr lang="ar-SA" sz="8000" b="1" dirty="0"/>
          </a:p>
          <a:p>
            <a:pPr algn="ctr"/>
            <a:br>
              <a:rPr lang="ar-SA" sz="8000" b="1" dirty="0"/>
            </a:br>
            <a:endParaRPr lang="en-US" altLang="zh-CN" sz="80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القرار</a:t>
            </a:r>
            <a:r>
              <a:rPr lang="ar-EG" sz="7200" b="1" dirty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وتعود وتدِّي جمال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عوضًا عن الرماد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تغمرنا </a:t>
            </a:r>
            <a:r>
              <a:rPr lang="ar-SA" sz="7200" b="1" dirty="0" err="1">
                <a:solidFill>
                  <a:srgbClr val="00582A"/>
                </a:solidFill>
              </a:rPr>
              <a:t>بشاير</a:t>
            </a:r>
            <a:r>
              <a:rPr lang="ar-SA" sz="7200" b="1" dirty="0">
                <a:solidFill>
                  <a:srgbClr val="00582A"/>
                </a:solidFill>
              </a:rPr>
              <a:t> فرح  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تسبيح بدل النواح</a:t>
            </a: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ar-EG" altLang="zh-CN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107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宋体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2024-04-29T08:07:31Z</dcterms:modified>
</cp:coreProperties>
</file>