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420" r:id="rId3"/>
    <p:sldId id="406" r:id="rId4"/>
    <p:sldId id="421" r:id="rId5"/>
    <p:sldId id="422" r:id="rId6"/>
    <p:sldId id="423" r:id="rId7"/>
    <p:sldId id="424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20"/>
            <p14:sldId id="406"/>
            <p14:sldId id="421"/>
            <p14:sldId id="422"/>
            <p14:sldId id="423"/>
            <p14:sldId id="424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56" d="100"/>
          <a:sy n="56" d="100"/>
        </p:scale>
        <p:origin x="68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ترنيمة </a:t>
            </a:r>
          </a:p>
          <a:p>
            <a:pPr algn="ctr"/>
            <a:r>
              <a:rPr lang="ar-EG" sz="6600" b="1" dirty="0"/>
              <a:t>من آلاف السنين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337364"/>
            <a:ext cx="9982199" cy="76636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6000" b="1" dirty="0"/>
              <a:t>1- </a:t>
            </a:r>
            <a:endParaRPr lang="ar-EG" sz="7200" b="1" dirty="0"/>
          </a:p>
          <a:p>
            <a:pPr algn="ctr" rtl="1"/>
            <a:r>
              <a:rPr lang="ar-SA" sz="7200" b="1" dirty="0"/>
              <a:t>من </a:t>
            </a:r>
            <a:r>
              <a:rPr lang="ar-EG" sz="7200" b="1" dirty="0"/>
              <a:t>آ</a:t>
            </a:r>
            <a:r>
              <a:rPr lang="ar-SA" sz="7200" b="1" dirty="0"/>
              <a:t>لاف السنين</a:t>
            </a:r>
            <a:endParaRPr lang="ar-EG" sz="7200" b="1" dirty="0"/>
          </a:p>
          <a:p>
            <a:pPr algn="ctr" rtl="1"/>
            <a:r>
              <a:rPr lang="ar-SA" sz="7200" b="1" dirty="0"/>
              <a:t>وعدك لشعبك صار</a:t>
            </a:r>
          </a:p>
          <a:p>
            <a:pPr algn="ctr" rtl="1"/>
            <a:r>
              <a:rPr lang="ar-SA" sz="7200" b="1" dirty="0"/>
              <a:t>(ترد سبى النفوس</a:t>
            </a:r>
            <a:endParaRPr lang="ar-EG" sz="7200" b="1" dirty="0"/>
          </a:p>
          <a:p>
            <a:pPr algn="ctr" rtl="1"/>
            <a:r>
              <a:rPr lang="ar-SA" sz="7200" b="1" dirty="0"/>
              <a:t>وتخلى القفر أنهار)2</a:t>
            </a:r>
          </a:p>
          <a:p>
            <a:pPr algn="ctr"/>
            <a:br>
              <a:rPr lang="ar-SA" sz="7200" b="1" dirty="0"/>
            </a:br>
            <a:endParaRPr lang="en-US" altLang="zh-CN" sz="7200" b="1" dirty="0">
              <a:solidFill>
                <a:srgbClr val="001E0E"/>
              </a:solidFill>
              <a:ea typeface="宋体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381000"/>
            <a:ext cx="9982199" cy="79714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7200" b="1" dirty="0">
                <a:solidFill>
                  <a:srgbClr val="00582A"/>
                </a:solidFill>
              </a:rPr>
              <a:t>القرار</a:t>
            </a:r>
            <a:r>
              <a:rPr lang="ar-EG" sz="7200" b="1" dirty="0">
                <a:solidFill>
                  <a:srgbClr val="00582A"/>
                </a:solidFill>
              </a:rPr>
              <a:t>:</a:t>
            </a:r>
          </a:p>
          <a:p>
            <a:pPr algn="ctr" rtl="1"/>
            <a:r>
              <a:rPr lang="ar-SA" sz="7200" b="1" dirty="0">
                <a:solidFill>
                  <a:srgbClr val="00582A"/>
                </a:solidFill>
              </a:rPr>
              <a:t>وتعود وتدِّي جمال </a:t>
            </a:r>
            <a:endParaRPr lang="ar-EG" sz="7200" b="1" dirty="0">
              <a:solidFill>
                <a:srgbClr val="00582A"/>
              </a:solidFill>
            </a:endParaRPr>
          </a:p>
          <a:p>
            <a:pPr algn="ctr" rtl="1"/>
            <a:r>
              <a:rPr lang="ar-SA" sz="7200" b="1" dirty="0">
                <a:solidFill>
                  <a:srgbClr val="00582A"/>
                </a:solidFill>
              </a:rPr>
              <a:t>عوضًا عن الرماد</a:t>
            </a:r>
          </a:p>
          <a:p>
            <a:pPr algn="ctr" rtl="1"/>
            <a:r>
              <a:rPr lang="ar-SA" sz="7200" b="1" dirty="0">
                <a:solidFill>
                  <a:srgbClr val="00582A"/>
                </a:solidFill>
              </a:rPr>
              <a:t>تغمرنا </a:t>
            </a:r>
            <a:r>
              <a:rPr lang="ar-SA" sz="7200" b="1" dirty="0" err="1">
                <a:solidFill>
                  <a:srgbClr val="00582A"/>
                </a:solidFill>
              </a:rPr>
              <a:t>بشاير</a:t>
            </a:r>
            <a:r>
              <a:rPr lang="ar-SA" sz="7200" b="1" dirty="0">
                <a:solidFill>
                  <a:srgbClr val="00582A"/>
                </a:solidFill>
              </a:rPr>
              <a:t> فرح   </a:t>
            </a:r>
            <a:endParaRPr lang="ar-EG" sz="7200" b="1" dirty="0">
              <a:solidFill>
                <a:srgbClr val="00582A"/>
              </a:solidFill>
            </a:endParaRPr>
          </a:p>
          <a:p>
            <a:pPr algn="ctr" rtl="1"/>
            <a:r>
              <a:rPr lang="ar-SA" sz="7200" b="1" dirty="0">
                <a:solidFill>
                  <a:srgbClr val="00582A"/>
                </a:solidFill>
              </a:rPr>
              <a:t>تسبيح بدل النواح</a:t>
            </a:r>
          </a:p>
          <a:p>
            <a:pPr algn="ctr"/>
            <a:br>
              <a:rPr lang="ar-SA" sz="7200" b="1" dirty="0">
                <a:solidFill>
                  <a:srgbClr val="00582A"/>
                </a:solidFill>
              </a:rPr>
            </a:br>
            <a:endParaRPr lang="ar-EG" altLang="zh-CN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337364"/>
            <a:ext cx="9982199" cy="87716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2</a:t>
            </a:r>
            <a:r>
              <a:rPr lang="ar-SA" sz="6000" b="1" dirty="0"/>
              <a:t>- </a:t>
            </a:r>
            <a:endParaRPr lang="ar-EG" sz="7200" b="1" dirty="0"/>
          </a:p>
          <a:p>
            <a:pPr algn="ctr" rtl="1"/>
            <a:r>
              <a:rPr lang="ar-SA" sz="7200" b="1" dirty="0"/>
              <a:t>تشفى برحمة القلوب</a:t>
            </a:r>
            <a:endParaRPr lang="ar-EG" sz="7200" b="1" dirty="0"/>
          </a:p>
          <a:p>
            <a:pPr algn="ctr" rtl="1"/>
            <a:r>
              <a:rPr lang="ar-SA" sz="7200" b="1" dirty="0"/>
              <a:t>وتشدد عزم الضعاف</a:t>
            </a:r>
          </a:p>
          <a:p>
            <a:pPr algn="ctr" rtl="1"/>
            <a:r>
              <a:rPr lang="ar-SA" sz="7200" b="1" dirty="0"/>
              <a:t>(وسنين أكلها الجراد  </a:t>
            </a:r>
            <a:endParaRPr lang="ar-EG" sz="7200" b="1" dirty="0"/>
          </a:p>
          <a:p>
            <a:pPr algn="ctr" rtl="1"/>
            <a:r>
              <a:rPr lang="ar-SA" sz="7200" b="1" dirty="0"/>
              <a:t>ها تعوض عنها أضعاف)2</a:t>
            </a:r>
          </a:p>
          <a:p>
            <a:pPr algn="ctr"/>
            <a:br>
              <a:rPr lang="ar-SA" sz="7200" b="1" dirty="0"/>
            </a:br>
            <a:r>
              <a:rPr lang="ar-SA" sz="7200" b="1" dirty="0"/>
              <a:t> </a:t>
            </a:r>
            <a:br>
              <a:rPr lang="ar-SA" sz="7200" b="1" dirty="0"/>
            </a:br>
            <a:endParaRPr lang="en-US" altLang="zh-CN" sz="7200" b="1" dirty="0">
              <a:solidFill>
                <a:srgbClr val="001E0E"/>
              </a:solidFill>
              <a:ea typeface="宋体" charset="-12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381000"/>
            <a:ext cx="9982199" cy="79714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7200" b="1" dirty="0">
                <a:solidFill>
                  <a:srgbClr val="00582A"/>
                </a:solidFill>
              </a:rPr>
              <a:t>القرار</a:t>
            </a:r>
            <a:r>
              <a:rPr lang="ar-EG" sz="7200" b="1" dirty="0">
                <a:solidFill>
                  <a:srgbClr val="00582A"/>
                </a:solidFill>
              </a:rPr>
              <a:t>:</a:t>
            </a:r>
          </a:p>
          <a:p>
            <a:pPr algn="ctr" rtl="1"/>
            <a:r>
              <a:rPr lang="ar-SA" sz="7200" b="1" dirty="0">
                <a:solidFill>
                  <a:srgbClr val="00582A"/>
                </a:solidFill>
              </a:rPr>
              <a:t>وتعود وتدِّي جمال </a:t>
            </a:r>
            <a:endParaRPr lang="ar-EG" sz="7200" b="1" dirty="0">
              <a:solidFill>
                <a:srgbClr val="00582A"/>
              </a:solidFill>
            </a:endParaRPr>
          </a:p>
          <a:p>
            <a:pPr algn="ctr" rtl="1"/>
            <a:r>
              <a:rPr lang="ar-SA" sz="7200" b="1" dirty="0">
                <a:solidFill>
                  <a:srgbClr val="00582A"/>
                </a:solidFill>
              </a:rPr>
              <a:t>عوضًا عن الرماد</a:t>
            </a:r>
          </a:p>
          <a:p>
            <a:pPr algn="ctr" rtl="1"/>
            <a:r>
              <a:rPr lang="ar-SA" sz="7200" b="1" dirty="0">
                <a:solidFill>
                  <a:srgbClr val="00582A"/>
                </a:solidFill>
              </a:rPr>
              <a:t>تغمرنا </a:t>
            </a:r>
            <a:r>
              <a:rPr lang="ar-SA" sz="7200" b="1" dirty="0" err="1">
                <a:solidFill>
                  <a:srgbClr val="00582A"/>
                </a:solidFill>
              </a:rPr>
              <a:t>بشاير</a:t>
            </a:r>
            <a:r>
              <a:rPr lang="ar-SA" sz="7200" b="1" dirty="0">
                <a:solidFill>
                  <a:srgbClr val="00582A"/>
                </a:solidFill>
              </a:rPr>
              <a:t> فرح   </a:t>
            </a:r>
            <a:endParaRPr lang="ar-EG" sz="7200" b="1" dirty="0">
              <a:solidFill>
                <a:srgbClr val="00582A"/>
              </a:solidFill>
            </a:endParaRPr>
          </a:p>
          <a:p>
            <a:pPr algn="ctr" rtl="1"/>
            <a:r>
              <a:rPr lang="ar-SA" sz="7200" b="1" dirty="0">
                <a:solidFill>
                  <a:srgbClr val="00582A"/>
                </a:solidFill>
              </a:rPr>
              <a:t>تسبيح بدل النواح</a:t>
            </a:r>
          </a:p>
          <a:p>
            <a:pPr algn="ctr"/>
            <a:br>
              <a:rPr lang="ar-SA" sz="7200" b="1" dirty="0">
                <a:solidFill>
                  <a:srgbClr val="00582A"/>
                </a:solidFill>
              </a:rPr>
            </a:br>
            <a:endParaRPr lang="ar-EG" altLang="zh-CN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68354"/>
            <a:ext cx="9982199" cy="109568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3</a:t>
            </a:r>
            <a:r>
              <a:rPr lang="ar-SA" sz="6600" b="1" dirty="0"/>
              <a:t>- </a:t>
            </a:r>
            <a:endParaRPr lang="ar-EG" sz="8000" b="1" dirty="0"/>
          </a:p>
          <a:p>
            <a:pPr algn="ctr" rtl="1"/>
            <a:r>
              <a:rPr lang="ar-SA" sz="8000" b="1" dirty="0"/>
              <a:t>نورك تشوفه العيون</a:t>
            </a:r>
            <a:endParaRPr lang="ar-EG" sz="8000" b="1" dirty="0"/>
          </a:p>
          <a:p>
            <a:pPr algn="ctr" rtl="1"/>
            <a:r>
              <a:rPr lang="ar-SA" sz="8000" b="1" dirty="0"/>
              <a:t>وصوتك يملا </a:t>
            </a:r>
            <a:r>
              <a:rPr lang="ar-SA" sz="8000" b="1" dirty="0" err="1"/>
              <a:t>الودان</a:t>
            </a:r>
            <a:endParaRPr lang="ar-SA" sz="8000" b="1" dirty="0"/>
          </a:p>
          <a:p>
            <a:pPr algn="ctr" rtl="1"/>
            <a:r>
              <a:rPr lang="ar-SA" sz="8000" b="1" dirty="0"/>
              <a:t>(وشعبك ينال</a:t>
            </a:r>
            <a:r>
              <a:rPr lang="ar-EG" sz="8000" b="1" dirty="0"/>
              <a:t> </a:t>
            </a:r>
            <a:r>
              <a:rPr lang="ar-SA" sz="8000" b="1" dirty="0"/>
              <a:t>الوعود</a:t>
            </a:r>
            <a:endParaRPr lang="ar-EG" sz="8000" b="1" dirty="0"/>
          </a:p>
          <a:p>
            <a:pPr algn="ctr" rtl="1"/>
            <a:r>
              <a:rPr lang="ar-SA" sz="8000" b="1" dirty="0"/>
              <a:t>ويملا قلبه الإيمان)2</a:t>
            </a:r>
          </a:p>
          <a:p>
            <a:pPr algn="ctr"/>
            <a:br>
              <a:rPr lang="ar-SA" sz="8000" b="1" dirty="0"/>
            </a:br>
            <a:endParaRPr lang="ar-SA" sz="8000" b="1" dirty="0"/>
          </a:p>
          <a:p>
            <a:pPr algn="ctr"/>
            <a:br>
              <a:rPr lang="ar-SA" sz="8000" b="1" dirty="0"/>
            </a:br>
            <a:endParaRPr lang="en-US" altLang="zh-CN" sz="8000" b="1" dirty="0">
              <a:solidFill>
                <a:srgbClr val="001E0E"/>
              </a:solidFill>
              <a:ea typeface="宋体" charset="-122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381000"/>
            <a:ext cx="9982199" cy="79714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7200" b="1" dirty="0">
                <a:solidFill>
                  <a:srgbClr val="00582A"/>
                </a:solidFill>
              </a:rPr>
              <a:t>القرار</a:t>
            </a:r>
            <a:r>
              <a:rPr lang="ar-EG" sz="7200" b="1" dirty="0">
                <a:solidFill>
                  <a:srgbClr val="00582A"/>
                </a:solidFill>
              </a:rPr>
              <a:t>:</a:t>
            </a:r>
          </a:p>
          <a:p>
            <a:pPr algn="ctr" rtl="1"/>
            <a:r>
              <a:rPr lang="ar-SA" sz="7200" b="1" dirty="0">
                <a:solidFill>
                  <a:srgbClr val="00582A"/>
                </a:solidFill>
              </a:rPr>
              <a:t>وتعود وتدِّي جمال </a:t>
            </a:r>
            <a:endParaRPr lang="ar-EG" sz="7200" b="1" dirty="0">
              <a:solidFill>
                <a:srgbClr val="00582A"/>
              </a:solidFill>
            </a:endParaRPr>
          </a:p>
          <a:p>
            <a:pPr algn="ctr" rtl="1"/>
            <a:r>
              <a:rPr lang="ar-SA" sz="7200" b="1" dirty="0">
                <a:solidFill>
                  <a:srgbClr val="00582A"/>
                </a:solidFill>
              </a:rPr>
              <a:t>عوضًا عن الرماد</a:t>
            </a:r>
          </a:p>
          <a:p>
            <a:pPr algn="ctr" rtl="1"/>
            <a:r>
              <a:rPr lang="ar-SA" sz="7200" b="1" dirty="0">
                <a:solidFill>
                  <a:srgbClr val="00582A"/>
                </a:solidFill>
              </a:rPr>
              <a:t>تغمرنا </a:t>
            </a:r>
            <a:r>
              <a:rPr lang="ar-SA" sz="7200" b="1" dirty="0" err="1">
                <a:solidFill>
                  <a:srgbClr val="00582A"/>
                </a:solidFill>
              </a:rPr>
              <a:t>بشاير</a:t>
            </a:r>
            <a:r>
              <a:rPr lang="ar-SA" sz="7200" b="1" dirty="0">
                <a:solidFill>
                  <a:srgbClr val="00582A"/>
                </a:solidFill>
              </a:rPr>
              <a:t> فرح   </a:t>
            </a:r>
            <a:endParaRPr lang="ar-EG" sz="7200" b="1" dirty="0">
              <a:solidFill>
                <a:srgbClr val="00582A"/>
              </a:solidFill>
            </a:endParaRPr>
          </a:p>
          <a:p>
            <a:pPr algn="ctr" rtl="1"/>
            <a:r>
              <a:rPr lang="ar-SA" sz="7200" b="1" dirty="0">
                <a:solidFill>
                  <a:srgbClr val="00582A"/>
                </a:solidFill>
              </a:rPr>
              <a:t>تسبيح بدل النواح</a:t>
            </a:r>
          </a:p>
          <a:p>
            <a:pPr algn="ctr"/>
            <a:br>
              <a:rPr lang="ar-SA" sz="7200" b="1" dirty="0">
                <a:solidFill>
                  <a:srgbClr val="00582A"/>
                </a:solidFill>
              </a:rPr>
            </a:br>
            <a:endParaRPr lang="ar-EG" altLang="zh-CN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2018</TotalTime>
  <Words>107</Words>
  <Application>Microsoft Office PowerPoint</Application>
  <PresentationFormat>On-screen Show (4:3)</PresentationFormat>
  <Paragraphs>39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宋体</vt:lpstr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300</cp:revision>
  <dcterms:created xsi:type="dcterms:W3CDTF">2021-12-07T14:30:00Z</dcterms:created>
  <dcterms:modified xsi:type="dcterms:W3CDTF">2024-04-29T08:07:31Z</dcterms:modified>
</cp:coreProperties>
</file>