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25" r:id="rId3"/>
    <p:sldId id="336" r:id="rId4"/>
    <p:sldId id="338" r:id="rId5"/>
    <p:sldId id="340" r:id="rId6"/>
    <p:sldId id="342" r:id="rId7"/>
    <p:sldId id="29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2" d="100"/>
          <a:sy n="62" d="100"/>
        </p:scale>
        <p:origin x="56" y="2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566678"/>
            <a:ext cx="8763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 err="1"/>
              <a:t>ميدلي</a:t>
            </a:r>
            <a:r>
              <a:rPr lang="ar-EG" sz="6000" b="1" dirty="0"/>
              <a:t> </a:t>
            </a:r>
          </a:p>
          <a:p>
            <a:pPr algn="ctr" rtl="1"/>
            <a:r>
              <a:rPr lang="ar-EG" sz="6000" b="1" dirty="0"/>
              <a:t>أبانا نحبك نسجد ونعبدك </a:t>
            </a:r>
          </a:p>
          <a:p>
            <a:pPr algn="ctr" rtl="1"/>
            <a:r>
              <a:rPr lang="ar-EG" sz="6000" b="1" dirty="0"/>
              <a:t>أسمك عجيب مشير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503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(أبانا نُحِبُّكَ   نَسجُدُ وَنَعبُدُكَ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مَجدَاً لاسمِكَ في كُلِّ الأرض)2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(مَجدَاً لاسمِكَ)3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في كُلِّ الأرض</a:t>
            </a:r>
            <a:endParaRPr lang="ar-EG" sz="8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28600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(يَسوع نُحِبُّكَ   نَسجُدُ وَنَعبُدُكَ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مَجدَاً لاسمِكَ في كُلِّ الأرض)2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(مَجدَاً لاسمِكَ)3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في كُلِّ الأرض</a:t>
            </a:r>
          </a:p>
        </p:txBody>
      </p:sp>
    </p:spTree>
    <p:extLst>
      <p:ext uri="{BB962C8B-B14F-4D97-AF65-F5344CB8AC3E}">
        <p14:creationId xmlns:p14="http://schemas.microsoft.com/office/powerpoint/2010/main" val="1075312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16567"/>
            <a:ext cx="9144000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latin typeface="Arial" charset="0"/>
                <a:cs typeface="Arial" charset="0"/>
              </a:rPr>
              <a:t>(رُوحَ اللهِ نُحِبُّكَ  نَسجُدُ وَنَعبُدُكَ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latin typeface="Arial" charset="0"/>
                <a:cs typeface="Arial" charset="0"/>
              </a:rPr>
              <a:t>مَجدَاً لاسمِكَ في كُلِّ الأرض)2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latin typeface="Arial" charset="0"/>
                <a:cs typeface="Arial" charset="0"/>
              </a:rPr>
              <a:t>(مَجدَاً لاسمِكَ)3 في كُلِّ الأرض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latin typeface="Arial" charset="0"/>
                <a:cs typeface="Arial" charset="0"/>
              </a:rPr>
              <a:t>(مَجدَاً لاسمِكَ)3 في كُلِّ الأرض</a:t>
            </a:r>
          </a:p>
          <a:p>
            <a:pPr algn="ctr" rtl="1">
              <a:lnSpc>
                <a:spcPct val="150000"/>
              </a:lnSpc>
            </a:pPr>
            <a:endParaRPr lang="ar-EG" sz="60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43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55912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latin typeface="Arial" charset="0"/>
                <a:cs typeface="Arial" charset="0"/>
              </a:rPr>
              <a:t>(اِسمُكَ عَجيبٌ  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latin typeface="Arial" charset="0"/>
                <a:cs typeface="Arial" charset="0"/>
              </a:rPr>
              <a:t>مُشِيرٌ قَديرٌ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latin typeface="Arial" charset="0"/>
                <a:cs typeface="Arial" charset="0"/>
              </a:rPr>
              <a:t>نَرفَعُ اِسمَكَ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latin typeface="Arial" charset="0"/>
                <a:cs typeface="Arial" charset="0"/>
              </a:rPr>
              <a:t>في كُلِّ الأرض)2 </a:t>
            </a:r>
            <a:endParaRPr lang="ar-EG" sz="8000" b="1" dirty="0"/>
          </a:p>
        </p:txBody>
      </p:sp>
    </p:spTree>
    <p:extLst>
      <p:ext uri="{BB962C8B-B14F-4D97-AF65-F5344CB8AC3E}">
        <p14:creationId xmlns:p14="http://schemas.microsoft.com/office/powerpoint/2010/main" val="2116569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144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نَرفَعُ اِسمَكَ</a:t>
            </a:r>
          </a:p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(في كُلِّ الأرض )3</a:t>
            </a:r>
          </a:p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نَرفَعُ اِسمَكَ</a:t>
            </a:r>
          </a:p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(في كُلِّ الأرض )3</a:t>
            </a:r>
          </a:p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نَرفَعُ اِسمَكَ </a:t>
            </a:r>
          </a:p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في كُلِّ الأرض</a:t>
            </a:r>
          </a:p>
        </p:txBody>
      </p:sp>
    </p:spTree>
    <p:extLst>
      <p:ext uri="{BB962C8B-B14F-4D97-AF65-F5344CB8AC3E}">
        <p14:creationId xmlns:p14="http://schemas.microsoft.com/office/powerpoint/2010/main" val="1459194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110</Words>
  <Application>Microsoft Office PowerPoint</Application>
  <PresentationFormat>عرض على الشاشة (4:3)</PresentationFormat>
  <Paragraphs>25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117</cp:revision>
  <dcterms:created xsi:type="dcterms:W3CDTF">2021-12-07T14:30:00Z</dcterms:created>
  <dcterms:modified xsi:type="dcterms:W3CDTF">2024-02-16T10:55:03Z</dcterms:modified>
</cp:coreProperties>
</file>