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3" r:id="rId3"/>
    <p:sldId id="311" r:id="rId4"/>
    <p:sldId id="304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1"/>
            <p14:sldId id="304"/>
            <p14:sldId id="312"/>
            <p14:sldId id="313"/>
            <p14:sldId id="314"/>
            <p14:sldId id="315"/>
            <p14:sldId id="316"/>
            <p14:sldId id="317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87" d="100"/>
          <a:sy n="87" d="100"/>
        </p:scale>
        <p:origin x="1162" y="3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نابع من قلبي دمعة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نبع من قلبي دمعة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للسما على شرنا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ولقيتني في قلبي باصرخ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أول الخطاة أنا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 إحنا بخطية واحدة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اتشوه كل جمال هنا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ولحد النهاردة بنرجع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تاني نعيش لنفسنا</a:t>
            </a:r>
          </a:p>
        </p:txBody>
      </p:sp>
    </p:spTree>
    <p:extLst>
      <p:ext uri="{BB962C8B-B14F-4D97-AF65-F5344CB8AC3E}">
        <p14:creationId xmlns:p14="http://schemas.microsoft.com/office/powerpoint/2010/main" val="2979404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كفاية فتور ما كفاية شرور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ويوم طالع ويوم نازل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كفاية زيف حاطط قناع والصدق ضاع فين الفاصل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 ذات خد وهات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ودوافع لسه بتفاصل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كفاية غيرة ظنون شريرة بطرق العالم نتواصل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77099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كفاية وعود لله بتدوب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في تغيير بادئ حاصل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 ذات خد وهات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ودوافع لسه بتفاصل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04887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وعدتك أعيش لمجدك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لكن لسه باعيش لي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فاكر ينفع أعيش لك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لي نصيب في</a:t>
            </a:r>
          </a:p>
        </p:txBody>
      </p:sp>
    </p:spTree>
    <p:extLst>
      <p:ext uri="{BB962C8B-B14F-4D97-AF65-F5344CB8AC3E}">
        <p14:creationId xmlns:p14="http://schemas.microsoft.com/office/powerpoint/2010/main" val="2876546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جايلك باعترف لك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احرق كل أنانية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أنا عايز أعيش لمجدك 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عايز أعيش في الحرية</a:t>
            </a:r>
          </a:p>
        </p:txBody>
      </p:sp>
    </p:spTree>
    <p:extLst>
      <p:ext uri="{BB962C8B-B14F-4D97-AF65-F5344CB8AC3E}">
        <p14:creationId xmlns:p14="http://schemas.microsoft.com/office/powerpoint/2010/main" val="3475414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كفاية فتور ما كفاية شرور 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ويوم طالع ويوم نازل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كفاية زيف حاطط قناع والصدق ضاع فين الفاصل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11334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 ذات خد وهات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ودوافع لسه بتفاصل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كفاية غيرة ظنون شريرة بطرق العالم نتواصل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66286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ما كفاية وعود لله بتدوب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ولا في تغيير بادئ حاصل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حب ذات خد وهات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ودوافع لسه بتفاصل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6056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3723</TotalTime>
  <Words>176</Words>
  <Application>Microsoft Office PowerPoint</Application>
  <PresentationFormat>On-screen Show (4:3)</PresentationFormat>
  <Paragraphs>40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284</cp:revision>
  <dcterms:created xsi:type="dcterms:W3CDTF">2021-12-07T14:30:00Z</dcterms:created>
  <dcterms:modified xsi:type="dcterms:W3CDTF">2023-02-23T08:44:56Z</dcterms:modified>
</cp:coreProperties>
</file>