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60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نأتي بذبيحة الشكر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(نأتى بذبيحة الشكر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للرب الإلــــــــه)2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ونقدم له ذبائح تسبيحاتنا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ونقدم له ذبائح فرحنـــــــا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20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2024-04-27T15:15:14Z</dcterms:modified>
</cp:coreProperties>
</file>