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03" r:id="rId3"/>
    <p:sldId id="305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62" d="100"/>
          <a:sy n="62" d="100"/>
        </p:scale>
        <p:origin x="60" y="2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نأتي بذبيحة الشكر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(نأتى بذبيحة الشكر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للرب الإلــــــــه)2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3716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ونقدم له ذبائح تسبيحاتنا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ونقدم له ذبائح فرحنـــــــا</a:t>
            </a:r>
          </a:p>
          <a:p>
            <a:pPr algn="ctr" rtl="1">
              <a:lnSpc>
                <a:spcPct val="150000"/>
              </a:lnSpc>
            </a:pP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8649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3712</TotalTime>
  <Words>20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285</cp:revision>
  <dcterms:created xsi:type="dcterms:W3CDTF">2021-12-07T14:30:00Z</dcterms:created>
  <dcterms:modified xsi:type="dcterms:W3CDTF">2024-04-27T15:15:14Z</dcterms:modified>
</cp:coreProperties>
</file>