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04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11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68" y="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نبارك إسمك في كل يوم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تفضل غايتنا وهدف حياتنا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ترنيماتنا طول السنين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نعيش نمجد نشهد ونعلن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تكريس قلوبنا يا رب ليك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37090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نبارك اسمك في كل يوم</a:t>
            </a:r>
          </a:p>
          <a:p>
            <a:pPr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وتسبيحاتنا أفراح تدوم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المسيرة حر وغيوم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هتاف بعزة يا رب ليك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سنين تعدي وفي كل لحظة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بندرك إنــــــــك إله أمين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ساعدنا نشكر نفرح ونطلب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سرعة مجيئك تعالَ أمين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تفضل غايتنا وهدف حياتنا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ترنيماتنا طول السنين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نعيش نمجد نشهد ونعلن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تكريس قلوبنا يا رب ليك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5735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عايشين في ضلك من غير أنين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بايتين في سترك وفرحانين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واثقين في وعدك إنت الأمين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إنك حافظنا يا رب ليك</a:t>
            </a:r>
          </a:p>
        </p:txBody>
      </p:sp>
    </p:spTree>
    <p:extLst>
      <p:ext uri="{BB962C8B-B14F-4D97-AF65-F5344CB8AC3E}">
        <p14:creationId xmlns:p14="http://schemas.microsoft.com/office/powerpoint/2010/main" val="148041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سنين تعدي وفي كل لحظه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بندرك انك إله أمين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ساعدنا نشكر نفرح ونطلب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سرعة مجيئك تعالَ أمين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7082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تفضل غايتنا وهدف حياتنا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ترنيماتنا طول السنين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نعيش نمجد نشهد ونعلن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تكريس قلوبنا يا رب ليك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5390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حبك مالينا في ليل طويل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دانت اللي لينا ربّ وخليل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وجهك هادينا بنور جميل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نوصل ديارنا يا رب ليك</a:t>
            </a:r>
          </a:p>
        </p:txBody>
      </p:sp>
    </p:spTree>
    <p:extLst>
      <p:ext uri="{BB962C8B-B14F-4D97-AF65-F5344CB8AC3E}">
        <p14:creationId xmlns:p14="http://schemas.microsoft.com/office/powerpoint/2010/main" val="4090149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سنين تعدي وفي كل لحظه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بندرك انك إله أمين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ساعدنا نشكر نفرح ونطلب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سرعة مجيئك تعالَ أمين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1002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3719</TotalTime>
  <Words>173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2024-04-29T08:10:32Z</dcterms:modified>
</cp:coreProperties>
</file>