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60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نبارك اسمك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ياربنا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نبارك اسمك ياربنا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أنت مستحق كل السجود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نرفع أيادي طاهرة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نشدو مجداً لاسمك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مجداً لاسمك مجداً لاسمك ياربنا</a:t>
            </a:r>
            <a:br>
              <a:rPr lang="ar-EG" sz="6600" b="1" dirty="0"/>
            </a:br>
            <a:endParaRPr lang="ar-EG" sz="1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نبارك اسمك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ياربنا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مستحق السجود والثناء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لذا نأتي أمامك نعبدك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برنا وشفيعنا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نعظمك ربنا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64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43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2024-04-27T15:16:50Z</dcterms:modified>
</cp:coreProperties>
</file>