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305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60" y="2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نبارك اسمك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ياربنا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نبارك اسمك ياربنا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أنت مستحق كل السجود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نرفع أيادي طاهرة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لك نشدو مجداً لاسمك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مجداً لاسمك مجداً لاسمك ياربنا</a:t>
            </a:r>
            <a:br>
              <a:rPr lang="ar-EG" sz="6600" b="1" dirty="0"/>
            </a:br>
            <a:endParaRPr lang="ar-EG" sz="1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نبارك اسمك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ياربنا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مستحق السجود والثناء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لذا نأتي أمامك نعبدك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فأنت برنا وشفيعنا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نعظمك ربنا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8649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3714</TotalTime>
  <Words>43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285</cp:revision>
  <dcterms:created xsi:type="dcterms:W3CDTF">2021-12-07T14:30:00Z</dcterms:created>
  <dcterms:modified xsi:type="dcterms:W3CDTF">2024-04-27T15:16:50Z</dcterms:modified>
</cp:coreProperties>
</file>