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6" r:id="rId3"/>
    <p:sldId id="303" r:id="rId4"/>
    <p:sldId id="309" r:id="rId5"/>
    <p:sldId id="308" r:id="rId6"/>
    <p:sldId id="31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6"/>
            <p14:sldId id="303"/>
            <p14:sldId id="309"/>
            <p14:sldId id="308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132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نعظم اسم 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عظم </a:t>
            </a: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 يسوع ليس بغيره الخلاص اسم يفوق كل اسم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له التسبيح له السلطان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وكل المجد والإكرام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تجثو لاسم يسوع كل ركبة في السماء في الأرض ومن تحت الأرض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يشهد كل لسان أن يسوع المسيح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الرب لمجد الله الاب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عظم </a:t>
            </a: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 يسوع ليس بغيره الخلاص اسم يفوق كل اسم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له التسبيح له السلطان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وكل المجد والإكرام</a:t>
            </a:r>
          </a:p>
        </p:txBody>
      </p:sp>
    </p:spTree>
    <p:extLst>
      <p:ext uri="{BB962C8B-B14F-4D97-AF65-F5344CB8AC3E}">
        <p14:creationId xmlns:p14="http://schemas.microsoft.com/office/powerpoint/2010/main" val="425530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مبارك للأبد اسم مجدك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وكائن فوق كل الدهور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تتبارك فيك كل أمم الأرض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تتوجك وتجثو لاسمك</a:t>
            </a:r>
          </a:p>
        </p:txBody>
      </p:sp>
    </p:spTree>
    <p:extLst>
      <p:ext uri="{BB962C8B-B14F-4D97-AF65-F5344CB8AC3E}">
        <p14:creationId xmlns:p14="http://schemas.microsoft.com/office/powerpoint/2010/main" val="1740621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عظم </a:t>
            </a: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سم يسوع ليس بغيره الخلاص اسم يفوق كل اسم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له التسبيح له السلطان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وكل المجد والإكرام</a:t>
            </a:r>
          </a:p>
        </p:txBody>
      </p:sp>
    </p:spTree>
    <p:extLst>
      <p:ext uri="{BB962C8B-B14F-4D97-AF65-F5344CB8AC3E}">
        <p14:creationId xmlns:p14="http://schemas.microsoft.com/office/powerpoint/2010/main" val="1115977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3718</TotalTime>
  <Words>105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2024-04-28T18:58:11Z</dcterms:modified>
</cp:coreProperties>
</file>