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6" r:id="rId3"/>
    <p:sldId id="303" r:id="rId4"/>
    <p:sldId id="311" r:id="rId5"/>
    <p:sldId id="308" r:id="rId6"/>
    <p:sldId id="312" r:id="rId7"/>
    <p:sldId id="310" r:id="rId8"/>
    <p:sldId id="31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6"/>
            <p14:sldId id="303"/>
            <p14:sldId id="311"/>
            <p14:sldId id="308"/>
            <p14:sldId id="312"/>
            <p14:sldId id="310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8" y="3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نفرح بيك يا مسيحنا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نفرح بيك يا مسيحنا يا غالي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دي قلوبنـــا بتغنـــــي ليـــــك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فرحـــتة تنـــــور لينا ليالــــي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هللويـــــــا مجـــــداً ليـــــــك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شكر وحمد وافتخار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</a:t>
            </a: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ه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إحساسنا ليك يا يسوع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مديونين لاسمك يا بار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أشبعتنا من بعد الجوع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نفرح بيك يا مسيحنا يا غالي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دي قلوبنـــا بتغنـــــي ليـــــك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فرحـــتة تنـــــور لينا ليالــــي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هللويـــــــا مجـــــداً ليـــــــك</a:t>
            </a:r>
          </a:p>
        </p:txBody>
      </p:sp>
    </p:spTree>
    <p:extLst>
      <p:ext uri="{BB962C8B-B14F-4D97-AF65-F5344CB8AC3E}">
        <p14:creationId xmlns:p14="http://schemas.microsoft.com/office/powerpoint/2010/main" val="2011168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 سلام إحنا لمسناه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مدفوع تمنه على الصليب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نعلنه للعالم يحيــــــاه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نعلنه باسمك يا حبيب</a:t>
            </a:r>
          </a:p>
        </p:txBody>
      </p:sp>
    </p:spTree>
    <p:extLst>
      <p:ext uri="{BB962C8B-B14F-4D97-AF65-F5344CB8AC3E}">
        <p14:creationId xmlns:p14="http://schemas.microsoft.com/office/powerpoint/2010/main" val="45844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نفرح بيك يا مسيحنا يا غالي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دي قلوبنـــا بتغنـــــي ليـــــك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فرحـــتة تنـــــور لينا ليالــــي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هللويـــــــا مجـــــداً ليـــــــك</a:t>
            </a:r>
          </a:p>
        </p:txBody>
      </p:sp>
    </p:spTree>
    <p:extLst>
      <p:ext uri="{BB962C8B-B14F-4D97-AF65-F5344CB8AC3E}">
        <p14:creationId xmlns:p14="http://schemas.microsoft.com/office/powerpoint/2010/main" val="3278971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نهدي حياتنا إليك يا فادينا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القلب بحبك مأسور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فرحة قلبنا غنينا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أصل في حبك هنا وسرور</a:t>
            </a:r>
          </a:p>
        </p:txBody>
      </p:sp>
    </p:spTree>
    <p:extLst>
      <p:ext uri="{BB962C8B-B14F-4D97-AF65-F5344CB8AC3E}">
        <p14:creationId xmlns:p14="http://schemas.microsoft.com/office/powerpoint/2010/main" val="302557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نفرح بيك يا مسيحنا يا غالي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دي قلوبنـــا بتغنـــــي ليـــــك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فرحـــتة تنـــــور لينا ليالــــي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هللويـــــــا مجـــــداً ليـــــــك</a:t>
            </a:r>
          </a:p>
        </p:txBody>
      </p:sp>
    </p:spTree>
    <p:extLst>
      <p:ext uri="{BB962C8B-B14F-4D97-AF65-F5344CB8AC3E}">
        <p14:creationId xmlns:p14="http://schemas.microsoft.com/office/powerpoint/2010/main" val="59134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3721</TotalTime>
  <Words>140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291</cp:revision>
  <dcterms:created xsi:type="dcterms:W3CDTF">2021-12-07T14:30:00Z</dcterms:created>
  <dcterms:modified xsi:type="dcterms:W3CDTF">2024-04-28T19:01:11Z</dcterms:modified>
</cp:coreProperties>
</file>