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6" r:id="rId4"/>
    <p:sldId id="307" r:id="rId5"/>
    <p:sldId id="312" r:id="rId6"/>
    <p:sldId id="309" r:id="rId7"/>
    <p:sldId id="310" r:id="rId8"/>
    <p:sldId id="31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07"/>
            <p14:sldId id="312"/>
            <p14:sldId id="309"/>
            <p14:sldId id="310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8" y="3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هدية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السما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هدية السماء لينا من عند الآب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هدية السماء أرسل ابنه الوحيد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هدية السماء منه روح الحياة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ونعيش معاه بقلب جديد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يحب تجيله هدية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صديق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بيحبه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كتير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ربنا إدانا هدية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زمان بحب كبير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820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هدية لأرواحنا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إذا كانت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عايزة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تتوب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منها سر السعادة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نفتح لها القلوب</a:t>
            </a:r>
          </a:p>
        </p:txBody>
      </p:sp>
    </p:spTree>
    <p:extLst>
      <p:ext uri="{BB962C8B-B14F-4D97-AF65-F5344CB8AC3E}">
        <p14:creationId xmlns:p14="http://schemas.microsoft.com/office/powerpoint/2010/main" val="2725563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هدية السماء لينا من عند الآب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هدية السماء أرسل ابنه الوحيد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هدية السماء منه روح الحياة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ونعيش معاه بقلب جديد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879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حياتك فيها بهجة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مليانة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بحب ونور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تقدر انت تشارك بيها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نفسه يعيش في النور</a:t>
            </a:r>
          </a:p>
        </p:txBody>
      </p:sp>
    </p:spTree>
    <p:extLst>
      <p:ext uri="{BB962C8B-B14F-4D97-AF65-F5344CB8AC3E}">
        <p14:creationId xmlns:p14="http://schemas.microsoft.com/office/powerpoint/2010/main" val="992184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هدية من إلهنا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تستمر للسنين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وبيسوع مركز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حياتنا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ندي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واحنا فرحانين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1390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هدية السماء لينا من عند الآب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هدية السماء أرسل ابنه الوحيد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هدية السماء منه روح الحياة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ونعيش معاه بقلب جديد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622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3728</TotalTime>
  <Words>145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296</cp:revision>
  <dcterms:created xsi:type="dcterms:W3CDTF">2021-12-07T14:30:00Z</dcterms:created>
  <dcterms:modified xsi:type="dcterms:W3CDTF">2024-04-28T19:04:29Z</dcterms:modified>
</cp:coreProperties>
</file>