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71" d="100"/>
          <a:sy n="71" d="100"/>
        </p:scale>
        <p:origin x="56" y="-1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هلم نسجد هلم نركع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هلــم نسجــد هلم نركــع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ونجثـو أمام الرب خالقنا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هلــم نسجــد هلم نركــع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ونجثـو أمـــام ربنـــــــا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لأنـــه إلهنــــــــــــــــــا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لأننا شعـــب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مرعــــــاه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لأننا غنـــم يــــــــــــده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0000"/>
                </a:solidFill>
                <a:latin typeface="Helvetica Neue"/>
                <a:cs typeface="+mn-cs"/>
              </a:rPr>
              <a:t>لذا فلنأت ونسجد لــــــه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8833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3746</TotalTime>
  <Words>39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301</cp:revision>
  <dcterms:created xsi:type="dcterms:W3CDTF">2021-12-07T14:30:00Z</dcterms:created>
  <dcterms:modified xsi:type="dcterms:W3CDTF">2024-04-27T15:21:57Z</dcterms:modified>
</cp:coreProperties>
</file>